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1"/>
    <p:sldMasterId id="2147483649" r:id="rId2"/>
  </p:sldMasterIdLst>
  <p:notesMasterIdLst>
    <p:notesMasterId r:id="rId4"/>
  </p:notesMasterIdLst>
  <p:sldIdLst>
    <p:sldId id="256" r:id="rId3"/>
  </p:sldIdLst>
  <p:sldSz cx="23399750" cy="13139738"/>
  <p:notesSz cx="6858000" cy="9144000"/>
  <p:defaultTextStyle>
    <a:defPPr>
      <a:defRPr lang="de-DE"/>
    </a:defPPr>
    <a:lvl1pPr algn="ctr" defTabSz="1168400" rtl="0" fontAlgn="base" hangingPunct="0">
      <a:spcBef>
        <a:spcPct val="0"/>
      </a:spcBef>
      <a:spcAft>
        <a:spcPct val="0"/>
      </a:spcAft>
      <a:defRPr sz="5800" kern="1200">
        <a:solidFill>
          <a:srgbClr val="000000"/>
        </a:solidFill>
        <a:latin typeface="Gill Sans" charset="0"/>
        <a:ea typeface="ＭＳ Ｐゴシック" charset="0"/>
        <a:cs typeface="ＭＳ Ｐゴシック" charset="0"/>
        <a:sym typeface="Gill Sans" charset="0"/>
      </a:defRPr>
    </a:lvl1pPr>
    <a:lvl2pPr marL="342900" indent="114300" algn="ctr" defTabSz="1168400" rtl="0" fontAlgn="base" hangingPunct="0">
      <a:spcBef>
        <a:spcPct val="0"/>
      </a:spcBef>
      <a:spcAft>
        <a:spcPct val="0"/>
      </a:spcAft>
      <a:defRPr sz="5800" kern="1200">
        <a:solidFill>
          <a:srgbClr val="000000"/>
        </a:solidFill>
        <a:latin typeface="Gill Sans" charset="0"/>
        <a:ea typeface="ＭＳ Ｐゴシック" charset="0"/>
        <a:cs typeface="ＭＳ Ｐゴシック" charset="0"/>
        <a:sym typeface="Gill Sans" charset="0"/>
      </a:defRPr>
    </a:lvl2pPr>
    <a:lvl3pPr marL="685800" indent="228600" algn="ctr" defTabSz="1168400" rtl="0" fontAlgn="base" hangingPunct="0">
      <a:spcBef>
        <a:spcPct val="0"/>
      </a:spcBef>
      <a:spcAft>
        <a:spcPct val="0"/>
      </a:spcAft>
      <a:defRPr sz="5800" kern="1200">
        <a:solidFill>
          <a:srgbClr val="000000"/>
        </a:solidFill>
        <a:latin typeface="Gill Sans" charset="0"/>
        <a:ea typeface="ＭＳ Ｐゴシック" charset="0"/>
        <a:cs typeface="ＭＳ Ｐゴシック" charset="0"/>
        <a:sym typeface="Gill Sans" charset="0"/>
      </a:defRPr>
    </a:lvl3pPr>
    <a:lvl4pPr marL="1028700" indent="342900" algn="ctr" defTabSz="1168400" rtl="0" fontAlgn="base" hangingPunct="0">
      <a:spcBef>
        <a:spcPct val="0"/>
      </a:spcBef>
      <a:spcAft>
        <a:spcPct val="0"/>
      </a:spcAft>
      <a:defRPr sz="5800" kern="1200">
        <a:solidFill>
          <a:srgbClr val="000000"/>
        </a:solidFill>
        <a:latin typeface="Gill Sans" charset="0"/>
        <a:ea typeface="ＭＳ Ｐゴシック" charset="0"/>
        <a:cs typeface="ＭＳ Ｐゴシック" charset="0"/>
        <a:sym typeface="Gill Sans" charset="0"/>
      </a:defRPr>
    </a:lvl4pPr>
    <a:lvl5pPr marL="1371600" indent="457200" algn="ctr" defTabSz="1168400" rtl="0" fontAlgn="base" hangingPunct="0">
      <a:spcBef>
        <a:spcPct val="0"/>
      </a:spcBef>
      <a:spcAft>
        <a:spcPct val="0"/>
      </a:spcAft>
      <a:defRPr sz="5800" kern="1200">
        <a:solidFill>
          <a:srgbClr val="000000"/>
        </a:solidFill>
        <a:latin typeface="Gill Sans" charset="0"/>
        <a:ea typeface="ＭＳ Ｐゴシック" charset="0"/>
        <a:cs typeface="ＭＳ Ｐゴシック" charset="0"/>
        <a:sym typeface="Gill Sans" charset="0"/>
      </a:defRPr>
    </a:lvl5pPr>
    <a:lvl6pPr marL="2286000" algn="l" defTabSz="457200" rtl="0" eaLnBrk="1" latinLnBrk="0" hangingPunct="1">
      <a:defRPr sz="5800" kern="1200">
        <a:solidFill>
          <a:srgbClr val="000000"/>
        </a:solidFill>
        <a:latin typeface="Gill Sans" charset="0"/>
        <a:ea typeface="ＭＳ Ｐゴシック" charset="0"/>
        <a:cs typeface="ＭＳ Ｐゴシック" charset="0"/>
        <a:sym typeface="Gill Sans" charset="0"/>
      </a:defRPr>
    </a:lvl6pPr>
    <a:lvl7pPr marL="2743200" algn="l" defTabSz="457200" rtl="0" eaLnBrk="1" latinLnBrk="0" hangingPunct="1">
      <a:defRPr sz="5800" kern="1200">
        <a:solidFill>
          <a:srgbClr val="000000"/>
        </a:solidFill>
        <a:latin typeface="Gill Sans" charset="0"/>
        <a:ea typeface="ＭＳ Ｐゴシック" charset="0"/>
        <a:cs typeface="ＭＳ Ｐゴシック" charset="0"/>
        <a:sym typeface="Gill Sans" charset="0"/>
      </a:defRPr>
    </a:lvl7pPr>
    <a:lvl8pPr marL="3200400" algn="l" defTabSz="457200" rtl="0" eaLnBrk="1" latinLnBrk="0" hangingPunct="1">
      <a:defRPr sz="5800" kern="1200">
        <a:solidFill>
          <a:srgbClr val="000000"/>
        </a:solidFill>
        <a:latin typeface="Gill Sans" charset="0"/>
        <a:ea typeface="ＭＳ Ｐゴシック" charset="0"/>
        <a:cs typeface="ＭＳ Ｐゴシック" charset="0"/>
        <a:sym typeface="Gill Sans" charset="0"/>
      </a:defRPr>
    </a:lvl8pPr>
    <a:lvl9pPr marL="3657600" algn="l" defTabSz="457200" rtl="0" eaLnBrk="1" latinLnBrk="0" hangingPunct="1">
      <a:defRPr sz="5800" kern="1200">
        <a:solidFill>
          <a:srgbClr val="000000"/>
        </a:solidFill>
        <a:latin typeface="Gill Sans" charset="0"/>
        <a:ea typeface="ＭＳ Ｐゴシック" charset="0"/>
        <a:cs typeface="ＭＳ Ｐゴシック" charset="0"/>
        <a:sym typeface="Gill Sans" charset="0"/>
      </a:defRPr>
    </a:lvl9pPr>
  </p:defaultTextStyle>
  <p:extLst>
    <p:ext uri="{EFAFB233-063F-42B5-8137-9DF3F51BA10A}">
      <p15:sldGuideLst xmlns:p15="http://schemas.microsoft.com/office/powerpoint/2012/main">
        <p15:guide id="1" orient="horz" pos="4139" userDrawn="1">
          <p15:clr>
            <a:srgbClr val="A4A3A4"/>
          </p15:clr>
        </p15:guide>
        <p15:guide id="2" pos="73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816" y="-10"/>
      </p:cViewPr>
      <p:guideLst>
        <p:guide orient="horz" pos="4139"/>
        <p:guide pos="737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Rot="1" noChangeAspect="1"/>
          </p:cNvSpPr>
          <p:nvPr>
            <p:ph type="sldImg" idx="2"/>
          </p:nvPr>
        </p:nvSpPr>
        <p:spPr bwMode="auto">
          <a:xfrm>
            <a:off x="376238" y="685800"/>
            <a:ext cx="6105525"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sp>
      <p:sp>
        <p:nvSpPr>
          <p:cNvPr id="3074"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de-DE" noProof="0">
                <a:sym typeface="Lucida Grande" charset="0"/>
              </a:rPr>
              <a:t>Click to edit Master text styles</a:t>
            </a:r>
          </a:p>
          <a:p>
            <a:pPr lvl="1"/>
            <a:r>
              <a:rPr lang="de-DE" noProof="0">
                <a:sym typeface="Lucida Grande" charset="0"/>
              </a:rPr>
              <a:t>Second level</a:t>
            </a:r>
          </a:p>
          <a:p>
            <a:pPr lvl="2"/>
            <a:r>
              <a:rPr lang="de-DE" noProof="0">
                <a:sym typeface="Lucida Grande" charset="0"/>
              </a:rPr>
              <a:t>Third level</a:t>
            </a:r>
          </a:p>
          <a:p>
            <a:pPr lvl="3"/>
            <a:r>
              <a:rPr lang="de-DE" noProof="0">
                <a:sym typeface="Lucida Grande" charset="0"/>
              </a:rPr>
              <a:t>Fourth level</a:t>
            </a:r>
          </a:p>
          <a:p>
            <a:pPr lvl="4"/>
            <a:r>
              <a:rPr lang="de-DE" noProof="0">
                <a:sym typeface="Lucida Grande" charset="0"/>
              </a:rPr>
              <a:t>Fifth level</a:t>
            </a:r>
          </a:p>
        </p:txBody>
      </p:sp>
    </p:spTree>
    <p:extLst>
      <p:ext uri="{BB962C8B-B14F-4D97-AF65-F5344CB8AC3E}">
        <p14:creationId xmlns:p14="http://schemas.microsoft.com/office/powerpoint/2010/main" val="3772426418"/>
      </p:ext>
    </p:extLst>
  </p:cSld>
  <p:clrMap bg1="lt1" tx1="dk1" bg2="lt2" tx2="dk2" accent1="accent1" accent2="accent2" accent3="accent3" accent4="accent4" accent5="accent5" accent6="accent6" hlink="hlink" folHlink="folHlink"/>
  <p:notesStyle>
    <a:lvl1pPr algn="l" defTabSz="1168400" rtl="0" eaLnBrk="0" fontAlgn="base" hangingPunct="0">
      <a:spcBef>
        <a:spcPct val="0"/>
      </a:spcBef>
      <a:spcAft>
        <a:spcPct val="0"/>
      </a:spcAft>
      <a:defRPr sz="1400" kern="1200">
        <a:solidFill>
          <a:srgbClr val="000000"/>
        </a:solidFill>
        <a:latin typeface="Lucida Grande" charset="0"/>
        <a:ea typeface="ＭＳ Ｐゴシック" charset="0"/>
        <a:cs typeface="Lucida Grande" charset="0"/>
        <a:sym typeface="Lucida Grande" charset="0"/>
      </a:defRPr>
    </a:lvl1pPr>
    <a:lvl2pPr marL="228600" algn="l" defTabSz="1168400" rtl="0" eaLnBrk="0" fontAlgn="base" hangingPunct="0">
      <a:spcBef>
        <a:spcPct val="0"/>
      </a:spcBef>
      <a:spcAft>
        <a:spcPct val="0"/>
      </a:spcAft>
      <a:defRPr sz="1400" kern="1200">
        <a:solidFill>
          <a:srgbClr val="000000"/>
        </a:solidFill>
        <a:latin typeface="Lucida Grande" charset="0"/>
        <a:ea typeface="Lucida Grande" charset="0"/>
        <a:cs typeface="Lucida Grande" charset="0"/>
        <a:sym typeface="Lucida Grande" charset="0"/>
      </a:defRPr>
    </a:lvl2pPr>
    <a:lvl3pPr marL="457200" algn="l" defTabSz="1168400" rtl="0" eaLnBrk="0" fontAlgn="base" hangingPunct="0">
      <a:spcBef>
        <a:spcPct val="0"/>
      </a:spcBef>
      <a:spcAft>
        <a:spcPct val="0"/>
      </a:spcAft>
      <a:defRPr sz="1400" kern="1200">
        <a:solidFill>
          <a:srgbClr val="000000"/>
        </a:solidFill>
        <a:latin typeface="Lucida Grande" charset="0"/>
        <a:ea typeface="Lucida Grande" charset="0"/>
        <a:cs typeface="Lucida Grande" charset="0"/>
        <a:sym typeface="Lucida Grande" charset="0"/>
      </a:defRPr>
    </a:lvl3pPr>
    <a:lvl4pPr marL="685800" algn="l" defTabSz="1168400" rtl="0" eaLnBrk="0" fontAlgn="base" hangingPunct="0">
      <a:spcBef>
        <a:spcPct val="0"/>
      </a:spcBef>
      <a:spcAft>
        <a:spcPct val="0"/>
      </a:spcAft>
      <a:defRPr sz="1400" kern="1200">
        <a:solidFill>
          <a:srgbClr val="000000"/>
        </a:solidFill>
        <a:latin typeface="Lucida Grande" charset="0"/>
        <a:ea typeface="Lucida Grande" charset="0"/>
        <a:cs typeface="Lucida Grande" charset="0"/>
        <a:sym typeface="Lucida Grande" charset="0"/>
      </a:defRPr>
    </a:lvl4pPr>
    <a:lvl5pPr marL="914400" algn="l" defTabSz="1168400" rtl="0" eaLnBrk="0" fontAlgn="base" hangingPunct="0">
      <a:spcBef>
        <a:spcPct val="0"/>
      </a:spcBef>
      <a:spcAft>
        <a:spcPct val="0"/>
      </a:spcAft>
      <a:defRPr sz="1400" kern="1200">
        <a:solidFill>
          <a:srgbClr val="000000"/>
        </a:solidFill>
        <a:latin typeface="Lucida Grande" charset="0"/>
        <a:ea typeface="Lucida Grande" charset="0"/>
        <a:cs typeface="Lucida Grande" charset="0"/>
        <a:sym typeface="Lucida Grande"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Rot="1" noChangeAspect="1" noChangeArrowheads="1"/>
          </p:cNvSpPr>
          <p:nvPr>
            <p:ph type="sldImg"/>
          </p:nvPr>
        </p:nvSpPr>
        <p:spPr>
          <a:xfrm>
            <a:off x="376238" y="685800"/>
            <a:ext cx="6105525" cy="3429000"/>
          </a:xfrm>
        </p:spPr>
      </p:sp>
      <p:sp>
        <p:nvSpPr>
          <p:cNvPr id="5122" name="Rectangle 2"/>
          <p:cNvSpPr>
            <a:spLocks noGrp="1" noChangeArrowheads="1"/>
          </p:cNvSpPr>
          <p:nvPr>
            <p:ph type="body" idx="1"/>
          </p:nvPr>
        </p:nvSpPr>
        <p:spPr/>
        <p:txBody>
          <a:bodyPr/>
          <a:lstStyle/>
          <a:p>
            <a:pPr defTabSz="457200" eaLnBrk="1">
              <a:defRPr/>
            </a:pPr>
            <a:r>
              <a:rPr lang="de-DE" sz="800" dirty="0" err="1">
                <a:latin typeface="Calibri" charset="0"/>
                <a:cs typeface="Calibri" charset="0"/>
                <a:sym typeface="Calibri" charset="0"/>
              </a:rPr>
              <a:t>Please</a:t>
            </a:r>
            <a:r>
              <a:rPr lang="de-DE" sz="800" dirty="0">
                <a:latin typeface="Calibri" charset="0"/>
                <a:cs typeface="Calibri" charset="0"/>
                <a:sym typeface="Calibri" charset="0"/>
              </a:rPr>
              <a:t> </a:t>
            </a:r>
            <a:r>
              <a:rPr lang="de-DE" sz="800" dirty="0" err="1">
                <a:latin typeface="Calibri" charset="0"/>
                <a:cs typeface="Calibri" charset="0"/>
                <a:sym typeface="Calibri" charset="0"/>
              </a:rPr>
              <a:t>export</a:t>
            </a:r>
            <a:r>
              <a:rPr lang="de-DE" sz="800" dirty="0">
                <a:latin typeface="Calibri" charset="0"/>
                <a:cs typeface="Calibri" charset="0"/>
                <a:sym typeface="Calibri" charset="0"/>
              </a:rPr>
              <a:t> </a:t>
            </a:r>
            <a:r>
              <a:rPr lang="de-DE" sz="800" dirty="0" err="1">
                <a:latin typeface="Calibri" charset="0"/>
                <a:cs typeface="Calibri" charset="0"/>
                <a:sym typeface="Calibri" charset="0"/>
              </a:rPr>
              <a:t>your</a:t>
            </a:r>
            <a:r>
              <a:rPr lang="de-DE" sz="800" dirty="0">
                <a:latin typeface="Calibri" charset="0"/>
                <a:cs typeface="Calibri" charset="0"/>
                <a:sym typeface="Calibri" charset="0"/>
              </a:rPr>
              <a:t> </a:t>
            </a:r>
            <a:r>
              <a:rPr lang="de-DE" sz="800" dirty="0" err="1">
                <a:latin typeface="Calibri" charset="0"/>
                <a:cs typeface="Calibri" charset="0"/>
                <a:sym typeface="Calibri" charset="0"/>
              </a:rPr>
              <a:t>poster</a:t>
            </a:r>
            <a:r>
              <a:rPr lang="de-DE" sz="800" dirty="0">
                <a:latin typeface="Calibri" charset="0"/>
                <a:cs typeface="Calibri" charset="0"/>
                <a:sym typeface="Calibri" charset="0"/>
              </a:rPr>
              <a:t> </a:t>
            </a:r>
            <a:r>
              <a:rPr lang="de-DE" sz="800" dirty="0" err="1">
                <a:latin typeface="Calibri" charset="0"/>
                <a:cs typeface="Calibri" charset="0"/>
                <a:sym typeface="Calibri" charset="0"/>
              </a:rPr>
              <a:t>as</a:t>
            </a:r>
            <a:r>
              <a:rPr lang="de-DE" sz="800" dirty="0">
                <a:latin typeface="Calibri" charset="0"/>
                <a:cs typeface="Calibri" charset="0"/>
                <a:sym typeface="Calibri" charset="0"/>
              </a:rPr>
              <a:t> PDF-file (File – &gt;Save </a:t>
            </a:r>
            <a:r>
              <a:rPr lang="de-DE" sz="800" dirty="0" err="1">
                <a:latin typeface="Calibri" charset="0"/>
                <a:cs typeface="Calibri" charset="0"/>
                <a:sym typeface="Calibri" charset="0"/>
              </a:rPr>
              <a:t>as</a:t>
            </a:r>
            <a:r>
              <a:rPr lang="de-DE" sz="800" dirty="0">
                <a:latin typeface="Calibri" charset="0"/>
                <a:cs typeface="Calibri" charset="0"/>
                <a:sym typeface="Calibri" charset="0"/>
              </a:rPr>
              <a:t> –&gt; PDF) </a:t>
            </a:r>
            <a:r>
              <a:rPr lang="de-DE" sz="800" dirty="0" err="1">
                <a:latin typeface="Calibri" charset="0"/>
                <a:cs typeface="Calibri" charset="0"/>
                <a:sym typeface="Calibri" charset="0"/>
              </a:rPr>
              <a:t>and</a:t>
            </a:r>
            <a:r>
              <a:rPr lang="de-DE" sz="800" dirty="0">
                <a:latin typeface="Calibri" charset="0"/>
                <a:cs typeface="Calibri" charset="0"/>
                <a:sym typeface="Calibri" charset="0"/>
              </a:rPr>
              <a:t> </a:t>
            </a:r>
            <a:r>
              <a:rPr lang="de-DE" sz="800" dirty="0" err="1">
                <a:latin typeface="Calibri" charset="0"/>
                <a:cs typeface="Calibri" charset="0"/>
                <a:sym typeface="Calibri" charset="0"/>
              </a:rPr>
              <a:t>upload</a:t>
            </a:r>
            <a:r>
              <a:rPr lang="de-DE" sz="800" dirty="0">
                <a:latin typeface="Calibri" charset="0"/>
                <a:cs typeface="Calibri" charset="0"/>
                <a:sym typeface="Calibri" charset="0"/>
              </a:rPr>
              <a:t> </a:t>
            </a:r>
            <a:r>
              <a:rPr lang="de-DE" sz="800" dirty="0" err="1">
                <a:latin typeface="Calibri" charset="0"/>
                <a:cs typeface="Calibri" charset="0"/>
                <a:sym typeface="Calibri" charset="0"/>
              </a:rPr>
              <a:t>the</a:t>
            </a:r>
            <a:r>
              <a:rPr lang="de-DE" sz="800" dirty="0">
                <a:latin typeface="Calibri" charset="0"/>
                <a:cs typeface="Calibri" charset="0"/>
                <a:sym typeface="Calibri" charset="0"/>
              </a:rPr>
              <a:t> PDF </a:t>
            </a:r>
            <a:r>
              <a:rPr lang="de-DE" sz="800" dirty="0" err="1">
                <a:latin typeface="Calibri" charset="0"/>
                <a:cs typeface="Calibri" charset="0"/>
                <a:sym typeface="Calibri" charset="0"/>
              </a:rPr>
              <a:t>into</a:t>
            </a:r>
            <a:r>
              <a:rPr lang="de-DE" sz="800" dirty="0">
                <a:latin typeface="Calibri" charset="0"/>
                <a:cs typeface="Calibri" charset="0"/>
                <a:sym typeface="Calibri" charset="0"/>
              </a:rPr>
              <a:t>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dirty="0" err="1">
                <a:latin typeface="Calibri" charset="0"/>
                <a:cs typeface="Calibri" charset="0"/>
                <a:sym typeface="Calibri" charset="0"/>
              </a:rPr>
              <a:t>system</a:t>
            </a:r>
            <a:r>
              <a:rPr lang="de-DE" sz="800" dirty="0">
                <a:latin typeface="Calibri" charset="0"/>
                <a:cs typeface="Calibri" charset="0"/>
                <a:sym typeface="Calibri" charset="0"/>
              </a:rPr>
              <a:t>. </a:t>
            </a:r>
            <a:r>
              <a:rPr lang="de-DE" sz="800" dirty="0" err="1">
                <a:latin typeface="Calibri" charset="0"/>
                <a:cs typeface="Calibri" charset="0"/>
                <a:sym typeface="Calibri" charset="0"/>
              </a:rPr>
              <a:t>Please</a:t>
            </a:r>
            <a:r>
              <a:rPr lang="de-DE" sz="800" dirty="0">
                <a:latin typeface="Calibri" charset="0"/>
                <a:cs typeface="Calibri" charset="0"/>
                <a:sym typeface="Calibri" charset="0"/>
              </a:rPr>
              <a:t> </a:t>
            </a:r>
            <a:r>
              <a:rPr lang="de-DE" sz="800" dirty="0" err="1">
                <a:latin typeface="Calibri" charset="0"/>
                <a:cs typeface="Calibri" charset="0"/>
                <a:sym typeface="Calibri" charset="0"/>
              </a:rPr>
              <a:t>use</a:t>
            </a:r>
            <a:r>
              <a:rPr lang="de-DE" sz="800" dirty="0">
                <a:latin typeface="Calibri" charset="0"/>
                <a:cs typeface="Calibri" charset="0"/>
                <a:sym typeface="Calibri" charset="0"/>
              </a:rPr>
              <a:t>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dirty="0" err="1">
                <a:latin typeface="Calibri" charset="0"/>
                <a:cs typeface="Calibri" charset="0"/>
                <a:sym typeface="Calibri" charset="0"/>
              </a:rPr>
              <a:t>font</a:t>
            </a:r>
            <a:r>
              <a:rPr lang="de-DE" sz="800" dirty="0">
                <a:latin typeface="Calibri" charset="0"/>
                <a:cs typeface="Calibri" charset="0"/>
                <a:sym typeface="Calibri" charset="0"/>
              </a:rPr>
              <a:t> in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dirty="0" err="1">
                <a:latin typeface="Calibri" charset="0"/>
                <a:cs typeface="Calibri" charset="0"/>
                <a:sym typeface="Calibri" charset="0"/>
              </a:rPr>
              <a:t>document</a:t>
            </a:r>
            <a:r>
              <a:rPr lang="de-DE" sz="800" dirty="0">
                <a:latin typeface="Calibri" charset="0"/>
                <a:cs typeface="Calibri" charset="0"/>
                <a:sym typeface="Calibri" charset="0"/>
              </a:rPr>
              <a:t> </a:t>
            </a:r>
            <a:r>
              <a:rPr lang="de-DE" sz="800" dirty="0" err="1">
                <a:latin typeface="Calibri" charset="0"/>
                <a:cs typeface="Calibri" charset="0"/>
                <a:sym typeface="Calibri" charset="0"/>
              </a:rPr>
              <a:t>or</a:t>
            </a:r>
            <a:r>
              <a:rPr lang="de-DE" sz="800" dirty="0">
                <a:latin typeface="Calibri" charset="0"/>
                <a:cs typeface="Calibri" charset="0"/>
                <a:sym typeface="Calibri" charset="0"/>
              </a:rPr>
              <a:t> a </a:t>
            </a:r>
            <a:r>
              <a:rPr lang="de-DE" sz="800" dirty="0" err="1">
                <a:latin typeface="Calibri" charset="0"/>
                <a:cs typeface="Calibri" charset="0"/>
                <a:sym typeface="Calibri" charset="0"/>
              </a:rPr>
              <a:t>similar</a:t>
            </a:r>
            <a:r>
              <a:rPr lang="de-DE" sz="800" dirty="0">
                <a:latin typeface="Calibri" charset="0"/>
                <a:cs typeface="Calibri" charset="0"/>
                <a:sym typeface="Calibri" charset="0"/>
              </a:rPr>
              <a:t> </a:t>
            </a:r>
            <a:r>
              <a:rPr lang="de-DE" sz="800" dirty="0" err="1">
                <a:latin typeface="Calibri" charset="0"/>
                <a:cs typeface="Calibri" charset="0"/>
                <a:sym typeface="Calibri" charset="0"/>
              </a:rPr>
              <a:t>one</a:t>
            </a:r>
            <a:r>
              <a:rPr lang="de-DE" sz="800" dirty="0">
                <a:latin typeface="Calibri" charset="0"/>
                <a:cs typeface="Calibri" charset="0"/>
                <a:sym typeface="Calibri" charset="0"/>
              </a:rPr>
              <a:t> </a:t>
            </a:r>
            <a:r>
              <a:rPr lang="de-DE" sz="800" dirty="0" err="1">
                <a:latin typeface="Calibri" charset="0"/>
                <a:cs typeface="Calibri" charset="0"/>
                <a:sym typeface="Calibri" charset="0"/>
              </a:rPr>
              <a:t>and</a:t>
            </a:r>
            <a:r>
              <a:rPr lang="de-DE" sz="800" dirty="0">
                <a:latin typeface="Calibri" charset="0"/>
                <a:cs typeface="Calibri" charset="0"/>
                <a:sym typeface="Calibri" charset="0"/>
              </a:rPr>
              <a:t> do not </a:t>
            </a:r>
            <a:r>
              <a:rPr lang="de-DE" sz="800" dirty="0" err="1">
                <a:latin typeface="Calibri" charset="0"/>
                <a:cs typeface="Calibri" charset="0"/>
                <a:sym typeface="Calibri" charset="0"/>
              </a:rPr>
              <a:t>use</a:t>
            </a:r>
            <a:r>
              <a:rPr lang="de-DE" sz="800" dirty="0">
                <a:latin typeface="Calibri" charset="0"/>
                <a:cs typeface="Calibri" charset="0"/>
                <a:sym typeface="Calibri" charset="0"/>
              </a:rPr>
              <a:t> a </a:t>
            </a:r>
            <a:r>
              <a:rPr lang="de-DE" sz="800" dirty="0" err="1">
                <a:latin typeface="Calibri" charset="0"/>
                <a:cs typeface="Calibri" charset="0"/>
                <a:sym typeface="Calibri" charset="0"/>
              </a:rPr>
              <a:t>font</a:t>
            </a:r>
            <a:r>
              <a:rPr lang="de-DE" sz="800" dirty="0">
                <a:latin typeface="Calibri" charset="0"/>
                <a:cs typeface="Calibri" charset="0"/>
                <a:sym typeface="Calibri" charset="0"/>
              </a:rPr>
              <a:t> </a:t>
            </a:r>
            <a:r>
              <a:rPr lang="de-DE" sz="800" dirty="0" err="1">
                <a:latin typeface="Calibri" charset="0"/>
                <a:cs typeface="Calibri" charset="0"/>
                <a:sym typeface="Calibri" charset="0"/>
              </a:rPr>
              <a:t>size</a:t>
            </a:r>
            <a:r>
              <a:rPr lang="de-DE" sz="800" dirty="0">
                <a:latin typeface="Calibri" charset="0"/>
                <a:cs typeface="Calibri" charset="0"/>
                <a:sym typeface="Calibri" charset="0"/>
              </a:rPr>
              <a:t> </a:t>
            </a:r>
            <a:r>
              <a:rPr lang="de-DE" sz="800" dirty="0" err="1">
                <a:latin typeface="Calibri" charset="0"/>
                <a:cs typeface="Calibri" charset="0"/>
                <a:sym typeface="Calibri" charset="0"/>
              </a:rPr>
              <a:t>smaller</a:t>
            </a:r>
            <a:r>
              <a:rPr lang="de-DE" sz="800" dirty="0">
                <a:latin typeface="Calibri" charset="0"/>
                <a:cs typeface="Calibri" charset="0"/>
                <a:sym typeface="Calibri" charset="0"/>
              </a:rPr>
              <a:t> </a:t>
            </a:r>
            <a:r>
              <a:rPr lang="de-DE" sz="800" dirty="0" err="1">
                <a:latin typeface="Calibri" charset="0"/>
                <a:cs typeface="Calibri" charset="0"/>
                <a:sym typeface="Calibri" charset="0"/>
              </a:rPr>
              <a:t>than</a:t>
            </a:r>
            <a:r>
              <a:rPr lang="de-DE" sz="800" dirty="0">
                <a:latin typeface="Calibri" charset="0"/>
                <a:cs typeface="Calibri" charset="0"/>
                <a:sym typeface="Calibri" charset="0"/>
              </a:rPr>
              <a:t> 18.</a:t>
            </a:r>
          </a:p>
        </p:txBody>
      </p:sp>
    </p:spTree>
    <p:extLst>
      <p:ext uri="{BB962C8B-B14F-4D97-AF65-F5344CB8AC3E}">
        <p14:creationId xmlns:p14="http://schemas.microsoft.com/office/powerpoint/2010/main" val="2048072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755743" y="4081835"/>
            <a:ext cx="19888264" cy="2816527"/>
          </a:xfrm>
          <a:prstGeom prst="rect">
            <a:avLst/>
          </a:prstGeom>
        </p:spPr>
        <p:txBody>
          <a:bodyPr vert="horz"/>
          <a:lstStyle/>
          <a:p>
            <a:r>
              <a:rPr lang="de-DE"/>
              <a:t>Mastertitelformat bearbeiten</a:t>
            </a:r>
          </a:p>
        </p:txBody>
      </p:sp>
      <p:sp>
        <p:nvSpPr>
          <p:cNvPr id="3" name="Untertitel 2"/>
          <p:cNvSpPr>
            <a:spLocks noGrp="1"/>
          </p:cNvSpPr>
          <p:nvPr>
            <p:ph type="subTitle" idx="1"/>
          </p:nvPr>
        </p:nvSpPr>
        <p:spPr>
          <a:xfrm>
            <a:off x="3509583" y="7445852"/>
            <a:ext cx="16380587" cy="3357933"/>
          </a:xfrm>
          <a:prstGeom prst="rect">
            <a:avLst/>
          </a:prstGeom>
        </p:spPr>
        <p:txBody>
          <a:bodyPr vert="horz"/>
          <a:lstStyle>
            <a:lvl1pPr marL="0" indent="0" algn="ctr">
              <a:buNone/>
              <a:defRPr/>
            </a:lvl1pPr>
            <a:lvl2pPr marL="548411" indent="0" algn="ctr">
              <a:buNone/>
              <a:defRPr/>
            </a:lvl2pPr>
            <a:lvl3pPr marL="1096823" indent="0" algn="ctr">
              <a:buNone/>
              <a:defRPr/>
            </a:lvl3pPr>
            <a:lvl4pPr marL="1645234" indent="0" algn="ctr">
              <a:buNone/>
              <a:defRPr/>
            </a:lvl4pPr>
            <a:lvl5pPr marL="2193646" indent="0" algn="ctr">
              <a:buNone/>
              <a:defRPr/>
            </a:lvl5pPr>
            <a:lvl6pPr marL="2742057" indent="0" algn="ctr">
              <a:buNone/>
              <a:defRPr/>
            </a:lvl6pPr>
            <a:lvl7pPr marL="3290468" indent="0" algn="ctr">
              <a:buNone/>
              <a:defRPr/>
            </a:lvl7pPr>
            <a:lvl8pPr marL="3838880" indent="0" algn="ctr">
              <a:buNone/>
              <a:defRPr/>
            </a:lvl8pPr>
            <a:lvl9pPr marL="4387291" indent="0" algn="ctr">
              <a:buNone/>
              <a:defRPr/>
            </a:lvl9pPr>
          </a:lstStyle>
          <a:p>
            <a:r>
              <a:rPr lang="de-DE"/>
              <a:t>Master-Untertitelformat bearbeiten</a:t>
            </a:r>
          </a:p>
        </p:txBody>
      </p:sp>
    </p:spTree>
    <p:extLst>
      <p:ext uri="{BB962C8B-B14F-4D97-AF65-F5344CB8AC3E}">
        <p14:creationId xmlns:p14="http://schemas.microsoft.com/office/powerpoint/2010/main" val="4200203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
        <p:nvSpPr>
          <p:cNvPr id="3" name="Vertikaler Textplatzhalter 2"/>
          <p:cNvSpPr>
            <a:spLocks noGrp="1"/>
          </p:cNvSpPr>
          <p:nvPr>
            <p:ph type="body" orient="vert" idx="1"/>
          </p:nvPr>
        </p:nvSpPr>
        <p:spPr>
          <a:xfrm>
            <a:off x="1169226" y="3065939"/>
            <a:ext cx="21061298" cy="8671619"/>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6350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16965201" y="526198"/>
            <a:ext cx="5265324" cy="11211360"/>
          </a:xfrm>
          <a:prstGeom prst="rect">
            <a:avLst/>
          </a:prstGeom>
        </p:spPr>
        <p:txBody>
          <a:bodyPr vert="eaVert"/>
          <a:lstStyle/>
          <a:p>
            <a:r>
              <a:rPr lang="de-DE"/>
              <a:t>Mastertitelformat bearbeiten</a:t>
            </a:r>
          </a:p>
        </p:txBody>
      </p:sp>
      <p:sp>
        <p:nvSpPr>
          <p:cNvPr id="3" name="Vertikaler Textplatzhalter 2"/>
          <p:cNvSpPr>
            <a:spLocks noGrp="1"/>
          </p:cNvSpPr>
          <p:nvPr>
            <p:ph type="body" orient="vert" idx="1"/>
          </p:nvPr>
        </p:nvSpPr>
        <p:spPr>
          <a:xfrm>
            <a:off x="1169226" y="526198"/>
            <a:ext cx="15613164" cy="11211360"/>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917851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755743" y="4081835"/>
            <a:ext cx="19888264" cy="2816527"/>
          </a:xfrm>
          <a:prstGeom prst="rect">
            <a:avLst/>
          </a:prstGeom>
        </p:spPr>
        <p:txBody>
          <a:bodyPr vert="horz"/>
          <a:lstStyle/>
          <a:p>
            <a:r>
              <a:rPr lang="de-DE"/>
              <a:t>Mastertitelformat bearbeiten</a:t>
            </a:r>
          </a:p>
        </p:txBody>
      </p:sp>
      <p:sp>
        <p:nvSpPr>
          <p:cNvPr id="3" name="Untertitel 2"/>
          <p:cNvSpPr>
            <a:spLocks noGrp="1"/>
          </p:cNvSpPr>
          <p:nvPr>
            <p:ph type="subTitle" idx="1"/>
          </p:nvPr>
        </p:nvSpPr>
        <p:spPr>
          <a:xfrm>
            <a:off x="3509583" y="7445852"/>
            <a:ext cx="16380587" cy="3357933"/>
          </a:xfrm>
          <a:prstGeom prst="rect">
            <a:avLst/>
          </a:prstGeom>
        </p:spPr>
        <p:txBody>
          <a:bodyPr vert="horz"/>
          <a:lstStyle>
            <a:lvl1pPr marL="0" indent="0" algn="ctr">
              <a:buNone/>
              <a:defRPr/>
            </a:lvl1pPr>
            <a:lvl2pPr marL="548411" indent="0" algn="ctr">
              <a:buNone/>
              <a:defRPr/>
            </a:lvl2pPr>
            <a:lvl3pPr marL="1096823" indent="0" algn="ctr">
              <a:buNone/>
              <a:defRPr/>
            </a:lvl3pPr>
            <a:lvl4pPr marL="1645234" indent="0" algn="ctr">
              <a:buNone/>
              <a:defRPr/>
            </a:lvl4pPr>
            <a:lvl5pPr marL="2193646" indent="0" algn="ctr">
              <a:buNone/>
              <a:defRPr/>
            </a:lvl5pPr>
            <a:lvl6pPr marL="2742057" indent="0" algn="ctr">
              <a:buNone/>
              <a:defRPr/>
            </a:lvl6pPr>
            <a:lvl7pPr marL="3290468" indent="0" algn="ctr">
              <a:buNone/>
              <a:defRPr/>
            </a:lvl7pPr>
            <a:lvl8pPr marL="3838880" indent="0" algn="ctr">
              <a:buNone/>
              <a:defRPr/>
            </a:lvl8pPr>
            <a:lvl9pPr marL="4387291" indent="0" algn="ctr">
              <a:buNone/>
              <a:defRPr/>
            </a:lvl9pPr>
          </a:lstStyle>
          <a:p>
            <a:r>
              <a:rPr lang="de-DE"/>
              <a:t>Master-Untertitelformat bearbeiten</a:t>
            </a:r>
          </a:p>
        </p:txBody>
      </p:sp>
    </p:spTree>
    <p:extLst>
      <p:ext uri="{BB962C8B-B14F-4D97-AF65-F5344CB8AC3E}">
        <p14:creationId xmlns:p14="http://schemas.microsoft.com/office/powerpoint/2010/main" val="972306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
        <p:nvSpPr>
          <p:cNvPr id="3" name="Inhaltsplatzhalter 2"/>
          <p:cNvSpPr>
            <a:spLocks noGrp="1"/>
          </p:cNvSpPr>
          <p:nvPr>
            <p:ph idx="1"/>
          </p:nvPr>
        </p:nvSpPr>
        <p:spPr>
          <a:xfrm>
            <a:off x="1169226" y="3065939"/>
            <a:ext cx="21061298" cy="8671619"/>
          </a:xfrm>
          <a:prstGeom prst="rect">
            <a:avLst/>
          </a:prstGeom>
        </p:spPr>
        <p:txBody>
          <a:bodyPr vert="horz"/>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31177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49053" y="8443498"/>
            <a:ext cx="19888264" cy="2609698"/>
          </a:xfrm>
          <a:prstGeom prst="rect">
            <a:avLst/>
          </a:prstGeom>
        </p:spPr>
        <p:txBody>
          <a:bodyPr vert="horz" anchor="t"/>
          <a:lstStyle>
            <a:lvl1pPr algn="l">
              <a:defRPr sz="4798" b="1" cap="all"/>
            </a:lvl1pPr>
          </a:lstStyle>
          <a:p>
            <a:r>
              <a:rPr lang="de-DE"/>
              <a:t>Mastertitelformat bearbeiten</a:t>
            </a:r>
          </a:p>
        </p:txBody>
      </p:sp>
      <p:sp>
        <p:nvSpPr>
          <p:cNvPr id="3" name="Textplatzhalter 2"/>
          <p:cNvSpPr>
            <a:spLocks noGrp="1"/>
          </p:cNvSpPr>
          <p:nvPr>
            <p:ph type="body" idx="1"/>
          </p:nvPr>
        </p:nvSpPr>
        <p:spPr>
          <a:xfrm>
            <a:off x="1849053" y="5569181"/>
            <a:ext cx="19888264" cy="2874318"/>
          </a:xfrm>
          <a:prstGeom prst="rect">
            <a:avLst/>
          </a:prstGeom>
        </p:spPr>
        <p:txBody>
          <a:bodyPr vert="horz" anchor="b"/>
          <a:lstStyle>
            <a:lvl1pPr marL="0" indent="0">
              <a:buNone/>
              <a:defRPr sz="2399"/>
            </a:lvl1pPr>
            <a:lvl2pPr marL="548411" indent="0">
              <a:buNone/>
              <a:defRPr sz="2159"/>
            </a:lvl2pPr>
            <a:lvl3pPr marL="1096823" indent="0">
              <a:buNone/>
              <a:defRPr sz="1919"/>
            </a:lvl3pPr>
            <a:lvl4pPr marL="1645234" indent="0">
              <a:buNone/>
              <a:defRPr sz="1679"/>
            </a:lvl4pPr>
            <a:lvl5pPr marL="2193646" indent="0">
              <a:buNone/>
              <a:defRPr sz="1679"/>
            </a:lvl5pPr>
            <a:lvl6pPr marL="2742057" indent="0">
              <a:buNone/>
              <a:defRPr sz="1679"/>
            </a:lvl6pPr>
            <a:lvl7pPr marL="3290468" indent="0">
              <a:buNone/>
              <a:defRPr sz="1679"/>
            </a:lvl7pPr>
            <a:lvl8pPr marL="3838880" indent="0">
              <a:buNone/>
              <a:defRPr sz="1679"/>
            </a:lvl8pPr>
            <a:lvl9pPr marL="4387291" indent="0">
              <a:buNone/>
              <a:defRPr sz="1679"/>
            </a:lvl9pPr>
          </a:lstStyle>
          <a:p>
            <a:pPr lvl="0"/>
            <a:r>
              <a:rPr lang="de-DE"/>
              <a:t>Mastertextformat bearbeiten</a:t>
            </a:r>
          </a:p>
        </p:txBody>
      </p:sp>
    </p:spTree>
    <p:extLst>
      <p:ext uri="{BB962C8B-B14F-4D97-AF65-F5344CB8AC3E}">
        <p14:creationId xmlns:p14="http://schemas.microsoft.com/office/powerpoint/2010/main" val="4142658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
        <p:nvSpPr>
          <p:cNvPr id="3" name="Inhaltsplatzhalter 2"/>
          <p:cNvSpPr>
            <a:spLocks noGrp="1"/>
          </p:cNvSpPr>
          <p:nvPr>
            <p:ph sz="half" idx="1"/>
          </p:nvPr>
        </p:nvSpPr>
        <p:spPr>
          <a:xfrm>
            <a:off x="1169226" y="3065939"/>
            <a:ext cx="10439244" cy="8671619"/>
          </a:xfrm>
          <a:prstGeom prst="rect">
            <a:avLst/>
          </a:prstGeom>
        </p:spPr>
        <p:txBody>
          <a:bodyPr vert="horz"/>
          <a:lstStyle>
            <a:lvl1pPr>
              <a:defRPr sz="3359"/>
            </a:lvl1pPr>
            <a:lvl2pPr>
              <a:defRPr sz="2879"/>
            </a:lvl2pPr>
            <a:lvl3pPr>
              <a:defRPr sz="2399"/>
            </a:lvl3pPr>
            <a:lvl4pPr>
              <a:defRPr sz="2159"/>
            </a:lvl4pPr>
            <a:lvl5pPr>
              <a:defRPr sz="2159"/>
            </a:lvl5pPr>
            <a:lvl6pPr>
              <a:defRPr sz="2159"/>
            </a:lvl6pPr>
            <a:lvl7pPr>
              <a:defRPr sz="2159"/>
            </a:lvl7pPr>
            <a:lvl8pPr>
              <a:defRPr sz="2159"/>
            </a:lvl8pPr>
            <a:lvl9pPr>
              <a:defRPr sz="215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11791281" y="3065939"/>
            <a:ext cx="10439244" cy="8671619"/>
          </a:xfrm>
          <a:prstGeom prst="rect">
            <a:avLst/>
          </a:prstGeom>
        </p:spPr>
        <p:txBody>
          <a:bodyPr vert="horz"/>
          <a:lstStyle>
            <a:lvl1pPr>
              <a:defRPr sz="3359"/>
            </a:lvl1pPr>
            <a:lvl2pPr>
              <a:defRPr sz="2879"/>
            </a:lvl2pPr>
            <a:lvl3pPr>
              <a:defRPr sz="2399"/>
            </a:lvl3pPr>
            <a:lvl4pPr>
              <a:defRPr sz="2159"/>
            </a:lvl4pPr>
            <a:lvl5pPr>
              <a:defRPr sz="2159"/>
            </a:lvl5pPr>
            <a:lvl6pPr>
              <a:defRPr sz="2159"/>
            </a:lvl6pPr>
            <a:lvl7pPr>
              <a:defRPr sz="2159"/>
            </a:lvl7pPr>
            <a:lvl8pPr>
              <a:defRPr sz="2159"/>
            </a:lvl8pPr>
            <a:lvl9pPr>
              <a:defRPr sz="215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395525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lvl1pPr>
              <a:defRPr/>
            </a:lvl1pPr>
          </a:lstStyle>
          <a:p>
            <a:r>
              <a:rPr lang="de-DE"/>
              <a:t>Mastertitelformat bearbeiten</a:t>
            </a:r>
          </a:p>
        </p:txBody>
      </p:sp>
      <p:sp>
        <p:nvSpPr>
          <p:cNvPr id="3" name="Textplatzhalter 2"/>
          <p:cNvSpPr>
            <a:spLocks noGrp="1"/>
          </p:cNvSpPr>
          <p:nvPr>
            <p:ph type="body" idx="1"/>
          </p:nvPr>
        </p:nvSpPr>
        <p:spPr>
          <a:xfrm>
            <a:off x="1169226" y="2941234"/>
            <a:ext cx="10340222" cy="1225767"/>
          </a:xfrm>
          <a:prstGeom prst="rect">
            <a:avLst/>
          </a:prstGeom>
        </p:spPr>
        <p:txBody>
          <a:bodyPr vert="horz" anchor="b"/>
          <a:lstStyle>
            <a:lvl1pPr marL="0" indent="0">
              <a:buNone/>
              <a:defRPr sz="2879" b="1"/>
            </a:lvl1pPr>
            <a:lvl2pPr marL="548411" indent="0">
              <a:buNone/>
              <a:defRPr sz="2399" b="1"/>
            </a:lvl2pPr>
            <a:lvl3pPr marL="1096823" indent="0">
              <a:buNone/>
              <a:defRPr sz="2159" b="1"/>
            </a:lvl3pPr>
            <a:lvl4pPr marL="1645234" indent="0">
              <a:buNone/>
              <a:defRPr sz="1919" b="1"/>
            </a:lvl4pPr>
            <a:lvl5pPr marL="2193646" indent="0">
              <a:buNone/>
              <a:defRPr sz="1919" b="1"/>
            </a:lvl5pPr>
            <a:lvl6pPr marL="2742057" indent="0">
              <a:buNone/>
              <a:defRPr sz="1919" b="1"/>
            </a:lvl6pPr>
            <a:lvl7pPr marL="3290468" indent="0">
              <a:buNone/>
              <a:defRPr sz="1919" b="1"/>
            </a:lvl7pPr>
            <a:lvl8pPr marL="3838880" indent="0">
              <a:buNone/>
              <a:defRPr sz="1919" b="1"/>
            </a:lvl8pPr>
            <a:lvl9pPr marL="4387291" indent="0">
              <a:buNone/>
              <a:defRPr sz="1919" b="1"/>
            </a:lvl9pPr>
          </a:lstStyle>
          <a:p>
            <a:pPr lvl="0"/>
            <a:r>
              <a:rPr lang="de-DE"/>
              <a:t>Mastertextformat bearbeiten</a:t>
            </a:r>
          </a:p>
        </p:txBody>
      </p:sp>
      <p:sp>
        <p:nvSpPr>
          <p:cNvPr id="4" name="Inhaltsplatzhalter 3"/>
          <p:cNvSpPr>
            <a:spLocks noGrp="1"/>
          </p:cNvSpPr>
          <p:nvPr>
            <p:ph sz="half" idx="2"/>
          </p:nvPr>
        </p:nvSpPr>
        <p:spPr>
          <a:xfrm>
            <a:off x="1169226" y="4167001"/>
            <a:ext cx="10340222" cy="7570557"/>
          </a:xfrm>
          <a:prstGeom prst="rect">
            <a:avLst/>
          </a:prstGeom>
        </p:spPr>
        <p:txBody>
          <a:bodyPr vert="horz"/>
          <a:lstStyle>
            <a:lvl1pPr>
              <a:defRPr sz="2879"/>
            </a:lvl1pPr>
            <a:lvl2pPr>
              <a:defRPr sz="2399"/>
            </a:lvl2pPr>
            <a:lvl3pPr>
              <a:defRPr sz="2159"/>
            </a:lvl3pPr>
            <a:lvl4pPr>
              <a:defRPr sz="1919"/>
            </a:lvl4pPr>
            <a:lvl5pPr>
              <a:defRPr sz="1919"/>
            </a:lvl5pPr>
            <a:lvl6pPr>
              <a:defRPr sz="1919"/>
            </a:lvl6pPr>
            <a:lvl7pPr>
              <a:defRPr sz="1919"/>
            </a:lvl7pPr>
            <a:lvl8pPr>
              <a:defRPr sz="1919"/>
            </a:lvl8pPr>
            <a:lvl9pPr>
              <a:defRPr sz="191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11886494" y="2941234"/>
            <a:ext cx="10344030" cy="1225767"/>
          </a:xfrm>
          <a:prstGeom prst="rect">
            <a:avLst/>
          </a:prstGeom>
        </p:spPr>
        <p:txBody>
          <a:bodyPr vert="horz" anchor="b"/>
          <a:lstStyle>
            <a:lvl1pPr marL="0" indent="0">
              <a:buNone/>
              <a:defRPr sz="2879" b="1"/>
            </a:lvl1pPr>
            <a:lvl2pPr marL="548411" indent="0">
              <a:buNone/>
              <a:defRPr sz="2399" b="1"/>
            </a:lvl2pPr>
            <a:lvl3pPr marL="1096823" indent="0">
              <a:buNone/>
              <a:defRPr sz="2159" b="1"/>
            </a:lvl3pPr>
            <a:lvl4pPr marL="1645234" indent="0">
              <a:buNone/>
              <a:defRPr sz="1919" b="1"/>
            </a:lvl4pPr>
            <a:lvl5pPr marL="2193646" indent="0">
              <a:buNone/>
              <a:defRPr sz="1919" b="1"/>
            </a:lvl5pPr>
            <a:lvl6pPr marL="2742057" indent="0">
              <a:buNone/>
              <a:defRPr sz="1919" b="1"/>
            </a:lvl6pPr>
            <a:lvl7pPr marL="3290468" indent="0">
              <a:buNone/>
              <a:defRPr sz="1919" b="1"/>
            </a:lvl7pPr>
            <a:lvl8pPr marL="3838880" indent="0">
              <a:buNone/>
              <a:defRPr sz="1919" b="1"/>
            </a:lvl8pPr>
            <a:lvl9pPr marL="4387291" indent="0">
              <a:buNone/>
              <a:defRPr sz="1919" b="1"/>
            </a:lvl9pPr>
          </a:lstStyle>
          <a:p>
            <a:pPr lvl="0"/>
            <a:r>
              <a:rPr lang="de-DE"/>
              <a:t>Mastertextformat bearbeiten</a:t>
            </a:r>
          </a:p>
        </p:txBody>
      </p:sp>
      <p:sp>
        <p:nvSpPr>
          <p:cNvPr id="6" name="Inhaltsplatzhalter 5"/>
          <p:cNvSpPr>
            <a:spLocks noGrp="1"/>
          </p:cNvSpPr>
          <p:nvPr>
            <p:ph sz="quarter" idx="4"/>
          </p:nvPr>
        </p:nvSpPr>
        <p:spPr>
          <a:xfrm>
            <a:off x="11886494" y="4167001"/>
            <a:ext cx="10344030" cy="7570557"/>
          </a:xfrm>
          <a:prstGeom prst="rect">
            <a:avLst/>
          </a:prstGeom>
        </p:spPr>
        <p:txBody>
          <a:bodyPr vert="horz"/>
          <a:lstStyle>
            <a:lvl1pPr>
              <a:defRPr sz="2879"/>
            </a:lvl1pPr>
            <a:lvl2pPr>
              <a:defRPr sz="2399"/>
            </a:lvl2pPr>
            <a:lvl3pPr>
              <a:defRPr sz="2159"/>
            </a:lvl3pPr>
            <a:lvl4pPr>
              <a:defRPr sz="1919"/>
            </a:lvl4pPr>
            <a:lvl5pPr>
              <a:defRPr sz="1919"/>
            </a:lvl5pPr>
            <a:lvl6pPr>
              <a:defRPr sz="1919"/>
            </a:lvl6pPr>
            <a:lvl7pPr>
              <a:defRPr sz="1919"/>
            </a:lvl7pPr>
            <a:lvl8pPr>
              <a:defRPr sz="1919"/>
            </a:lvl8pPr>
            <a:lvl9pPr>
              <a:defRPr sz="191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99145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Tree>
    <p:extLst>
      <p:ext uri="{BB962C8B-B14F-4D97-AF65-F5344CB8AC3E}">
        <p14:creationId xmlns:p14="http://schemas.microsoft.com/office/powerpoint/2010/main" val="11028449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9543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169226" y="523156"/>
            <a:ext cx="7698991" cy="2226456"/>
          </a:xfrm>
          <a:prstGeom prst="rect">
            <a:avLst/>
          </a:prstGeom>
        </p:spPr>
        <p:txBody>
          <a:bodyPr vert="horz" anchor="b"/>
          <a:lstStyle>
            <a:lvl1pPr algn="l">
              <a:defRPr sz="2399" b="1"/>
            </a:lvl1pPr>
          </a:lstStyle>
          <a:p>
            <a:r>
              <a:rPr lang="de-DE"/>
              <a:t>Mastertitelformat bearbeiten</a:t>
            </a:r>
          </a:p>
        </p:txBody>
      </p:sp>
      <p:sp>
        <p:nvSpPr>
          <p:cNvPr id="3" name="Inhaltsplatzhalter 2"/>
          <p:cNvSpPr>
            <a:spLocks noGrp="1"/>
          </p:cNvSpPr>
          <p:nvPr>
            <p:ph idx="1"/>
          </p:nvPr>
        </p:nvSpPr>
        <p:spPr>
          <a:xfrm>
            <a:off x="9148145" y="523157"/>
            <a:ext cx="13082380" cy="11214401"/>
          </a:xfrm>
          <a:prstGeom prst="rect">
            <a:avLst/>
          </a:prstGeom>
        </p:spPr>
        <p:txBody>
          <a:bodyPr vert="horz"/>
          <a:lstStyle>
            <a:lvl1pPr>
              <a:defRPr sz="3838"/>
            </a:lvl1pPr>
            <a:lvl2pPr>
              <a:defRPr sz="3359"/>
            </a:lvl2pPr>
            <a:lvl3pPr>
              <a:defRPr sz="2879"/>
            </a:lvl3pPr>
            <a:lvl4pPr>
              <a:defRPr sz="2399"/>
            </a:lvl4pPr>
            <a:lvl5pPr>
              <a:defRPr sz="2399"/>
            </a:lvl5pPr>
            <a:lvl6pPr>
              <a:defRPr sz="2399"/>
            </a:lvl6pPr>
            <a:lvl7pPr>
              <a:defRPr sz="2399"/>
            </a:lvl7pPr>
            <a:lvl8pPr>
              <a:defRPr sz="2399"/>
            </a:lvl8pPr>
            <a:lvl9pPr>
              <a:defRPr sz="239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1169226" y="2749612"/>
            <a:ext cx="7698991" cy="8987946"/>
          </a:xfrm>
          <a:prstGeom prst="rect">
            <a:avLst/>
          </a:prstGeom>
        </p:spPr>
        <p:txBody>
          <a:bodyPr vert="horz"/>
          <a:lstStyle>
            <a:lvl1pPr marL="0" indent="0">
              <a:buNone/>
              <a:defRPr sz="1679"/>
            </a:lvl1pPr>
            <a:lvl2pPr marL="548411" indent="0">
              <a:buNone/>
              <a:defRPr sz="1439"/>
            </a:lvl2pPr>
            <a:lvl3pPr marL="1096823" indent="0">
              <a:buNone/>
              <a:defRPr sz="1200"/>
            </a:lvl3pPr>
            <a:lvl4pPr marL="1645234" indent="0">
              <a:buNone/>
              <a:defRPr sz="1080"/>
            </a:lvl4pPr>
            <a:lvl5pPr marL="2193646" indent="0">
              <a:buNone/>
              <a:defRPr sz="1080"/>
            </a:lvl5pPr>
            <a:lvl6pPr marL="2742057" indent="0">
              <a:buNone/>
              <a:defRPr sz="1080"/>
            </a:lvl6pPr>
            <a:lvl7pPr marL="3290468" indent="0">
              <a:buNone/>
              <a:defRPr sz="1080"/>
            </a:lvl7pPr>
            <a:lvl8pPr marL="3838880" indent="0">
              <a:buNone/>
              <a:defRPr sz="1080"/>
            </a:lvl8pPr>
            <a:lvl9pPr marL="4387291" indent="0">
              <a:buNone/>
              <a:defRPr sz="1080"/>
            </a:lvl9pPr>
          </a:lstStyle>
          <a:p>
            <a:pPr lvl="0"/>
            <a:r>
              <a:rPr lang="de-DE"/>
              <a:t>Mastertextformat bearbeiten</a:t>
            </a:r>
          </a:p>
        </p:txBody>
      </p:sp>
    </p:spTree>
    <p:extLst>
      <p:ext uri="{BB962C8B-B14F-4D97-AF65-F5344CB8AC3E}">
        <p14:creationId xmlns:p14="http://schemas.microsoft.com/office/powerpoint/2010/main" val="4005717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
        <p:nvSpPr>
          <p:cNvPr id="3" name="Inhaltsplatzhalter 2"/>
          <p:cNvSpPr>
            <a:spLocks noGrp="1"/>
          </p:cNvSpPr>
          <p:nvPr>
            <p:ph idx="1"/>
          </p:nvPr>
        </p:nvSpPr>
        <p:spPr>
          <a:xfrm>
            <a:off x="1169226" y="3065939"/>
            <a:ext cx="21061298" cy="8671619"/>
          </a:xfrm>
          <a:prstGeom prst="rect">
            <a:avLst/>
          </a:prstGeom>
        </p:spPr>
        <p:txBody>
          <a:bodyPr vert="horz"/>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4780599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87403" y="9197817"/>
            <a:ext cx="14038327" cy="1085853"/>
          </a:xfrm>
          <a:prstGeom prst="rect">
            <a:avLst/>
          </a:prstGeom>
        </p:spPr>
        <p:txBody>
          <a:bodyPr vert="horz" anchor="b"/>
          <a:lstStyle>
            <a:lvl1pPr algn="l">
              <a:defRPr sz="2399" b="1"/>
            </a:lvl1pPr>
          </a:lstStyle>
          <a:p>
            <a:r>
              <a:rPr lang="de-DE"/>
              <a:t>Mastertitelformat bearbeiten</a:t>
            </a:r>
          </a:p>
        </p:txBody>
      </p:sp>
      <p:sp>
        <p:nvSpPr>
          <p:cNvPr id="3" name="Bildplatzhalter 2"/>
          <p:cNvSpPr>
            <a:spLocks noGrp="1"/>
          </p:cNvSpPr>
          <p:nvPr>
            <p:ph type="pic" idx="1"/>
          </p:nvPr>
        </p:nvSpPr>
        <p:spPr>
          <a:xfrm>
            <a:off x="4587403" y="1174060"/>
            <a:ext cx="14038327" cy="7883843"/>
          </a:xfrm>
          <a:prstGeom prst="rect">
            <a:avLst/>
          </a:prstGeom>
        </p:spPr>
        <p:txBody>
          <a:bodyPr vert="horz"/>
          <a:lstStyle>
            <a:lvl1pPr marL="0" indent="0">
              <a:buNone/>
              <a:defRPr sz="3838"/>
            </a:lvl1pPr>
            <a:lvl2pPr marL="548411" indent="0">
              <a:buNone/>
              <a:defRPr sz="3359"/>
            </a:lvl2pPr>
            <a:lvl3pPr marL="1096823" indent="0">
              <a:buNone/>
              <a:defRPr sz="2879"/>
            </a:lvl3pPr>
            <a:lvl4pPr marL="1645234" indent="0">
              <a:buNone/>
              <a:defRPr sz="2399"/>
            </a:lvl4pPr>
            <a:lvl5pPr marL="2193646" indent="0">
              <a:buNone/>
              <a:defRPr sz="2399"/>
            </a:lvl5pPr>
            <a:lvl6pPr marL="2742057" indent="0">
              <a:buNone/>
              <a:defRPr sz="2399"/>
            </a:lvl6pPr>
            <a:lvl7pPr marL="3290468" indent="0">
              <a:buNone/>
              <a:defRPr sz="2399"/>
            </a:lvl7pPr>
            <a:lvl8pPr marL="3838880" indent="0">
              <a:buNone/>
              <a:defRPr sz="2399"/>
            </a:lvl8pPr>
            <a:lvl9pPr marL="4387291" indent="0">
              <a:buNone/>
              <a:defRPr sz="2399"/>
            </a:lvl9pPr>
          </a:lstStyle>
          <a:p>
            <a:pPr lvl="0"/>
            <a:endParaRPr lang="de-DE" noProof="0">
              <a:sym typeface="Helvetica" charset="0"/>
            </a:endParaRPr>
          </a:p>
        </p:txBody>
      </p:sp>
      <p:sp>
        <p:nvSpPr>
          <p:cNvPr id="4" name="Textplatzhalter 3"/>
          <p:cNvSpPr>
            <a:spLocks noGrp="1"/>
          </p:cNvSpPr>
          <p:nvPr>
            <p:ph type="body" sz="half" idx="2"/>
          </p:nvPr>
        </p:nvSpPr>
        <p:spPr>
          <a:xfrm>
            <a:off x="4587403" y="10283671"/>
            <a:ext cx="14038327" cy="1542094"/>
          </a:xfrm>
          <a:prstGeom prst="rect">
            <a:avLst/>
          </a:prstGeom>
        </p:spPr>
        <p:txBody>
          <a:bodyPr vert="horz"/>
          <a:lstStyle>
            <a:lvl1pPr marL="0" indent="0">
              <a:buNone/>
              <a:defRPr sz="1679"/>
            </a:lvl1pPr>
            <a:lvl2pPr marL="548411" indent="0">
              <a:buNone/>
              <a:defRPr sz="1439"/>
            </a:lvl2pPr>
            <a:lvl3pPr marL="1096823" indent="0">
              <a:buNone/>
              <a:defRPr sz="1200"/>
            </a:lvl3pPr>
            <a:lvl4pPr marL="1645234" indent="0">
              <a:buNone/>
              <a:defRPr sz="1080"/>
            </a:lvl4pPr>
            <a:lvl5pPr marL="2193646" indent="0">
              <a:buNone/>
              <a:defRPr sz="1080"/>
            </a:lvl5pPr>
            <a:lvl6pPr marL="2742057" indent="0">
              <a:buNone/>
              <a:defRPr sz="1080"/>
            </a:lvl6pPr>
            <a:lvl7pPr marL="3290468" indent="0">
              <a:buNone/>
              <a:defRPr sz="1080"/>
            </a:lvl7pPr>
            <a:lvl8pPr marL="3838880" indent="0">
              <a:buNone/>
              <a:defRPr sz="1080"/>
            </a:lvl8pPr>
            <a:lvl9pPr marL="4387291" indent="0">
              <a:buNone/>
              <a:defRPr sz="1080"/>
            </a:lvl9pPr>
          </a:lstStyle>
          <a:p>
            <a:pPr lvl="0"/>
            <a:r>
              <a:rPr lang="de-DE"/>
              <a:t>Mastertextformat bearbeiten</a:t>
            </a:r>
          </a:p>
        </p:txBody>
      </p:sp>
    </p:spTree>
    <p:extLst>
      <p:ext uri="{BB962C8B-B14F-4D97-AF65-F5344CB8AC3E}">
        <p14:creationId xmlns:p14="http://schemas.microsoft.com/office/powerpoint/2010/main" val="7074287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
        <p:nvSpPr>
          <p:cNvPr id="3" name="Vertikaler Textplatzhalter 2"/>
          <p:cNvSpPr>
            <a:spLocks noGrp="1"/>
          </p:cNvSpPr>
          <p:nvPr>
            <p:ph type="body" orient="vert" idx="1"/>
          </p:nvPr>
        </p:nvSpPr>
        <p:spPr>
          <a:xfrm>
            <a:off x="1169226" y="3065939"/>
            <a:ext cx="21061298" cy="8671619"/>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081115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16965201" y="526198"/>
            <a:ext cx="5265324" cy="11211360"/>
          </a:xfrm>
          <a:prstGeom prst="rect">
            <a:avLst/>
          </a:prstGeom>
        </p:spPr>
        <p:txBody>
          <a:bodyPr vert="eaVert"/>
          <a:lstStyle/>
          <a:p>
            <a:r>
              <a:rPr lang="de-DE"/>
              <a:t>Mastertitelformat bearbeiten</a:t>
            </a:r>
          </a:p>
        </p:txBody>
      </p:sp>
      <p:sp>
        <p:nvSpPr>
          <p:cNvPr id="3" name="Vertikaler Textplatzhalter 2"/>
          <p:cNvSpPr>
            <a:spLocks noGrp="1"/>
          </p:cNvSpPr>
          <p:nvPr>
            <p:ph type="body" orient="vert" idx="1"/>
          </p:nvPr>
        </p:nvSpPr>
        <p:spPr>
          <a:xfrm>
            <a:off x="1169226" y="526198"/>
            <a:ext cx="15613164" cy="11211360"/>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727352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49053" y="8443498"/>
            <a:ext cx="19888264" cy="2609698"/>
          </a:xfrm>
          <a:prstGeom prst="rect">
            <a:avLst/>
          </a:prstGeom>
        </p:spPr>
        <p:txBody>
          <a:bodyPr vert="horz" anchor="t"/>
          <a:lstStyle>
            <a:lvl1pPr algn="l">
              <a:defRPr sz="4798" b="1" cap="all"/>
            </a:lvl1pPr>
          </a:lstStyle>
          <a:p>
            <a:r>
              <a:rPr lang="de-DE"/>
              <a:t>Mastertitelformat bearbeiten</a:t>
            </a:r>
          </a:p>
        </p:txBody>
      </p:sp>
      <p:sp>
        <p:nvSpPr>
          <p:cNvPr id="3" name="Textplatzhalter 2"/>
          <p:cNvSpPr>
            <a:spLocks noGrp="1"/>
          </p:cNvSpPr>
          <p:nvPr>
            <p:ph type="body" idx="1"/>
          </p:nvPr>
        </p:nvSpPr>
        <p:spPr>
          <a:xfrm>
            <a:off x="1849053" y="5569181"/>
            <a:ext cx="19888264" cy="2874318"/>
          </a:xfrm>
          <a:prstGeom prst="rect">
            <a:avLst/>
          </a:prstGeom>
        </p:spPr>
        <p:txBody>
          <a:bodyPr vert="horz" anchor="b"/>
          <a:lstStyle>
            <a:lvl1pPr marL="0" indent="0">
              <a:buNone/>
              <a:defRPr sz="2399"/>
            </a:lvl1pPr>
            <a:lvl2pPr marL="548411" indent="0">
              <a:buNone/>
              <a:defRPr sz="2159"/>
            </a:lvl2pPr>
            <a:lvl3pPr marL="1096823" indent="0">
              <a:buNone/>
              <a:defRPr sz="1919"/>
            </a:lvl3pPr>
            <a:lvl4pPr marL="1645234" indent="0">
              <a:buNone/>
              <a:defRPr sz="1679"/>
            </a:lvl4pPr>
            <a:lvl5pPr marL="2193646" indent="0">
              <a:buNone/>
              <a:defRPr sz="1679"/>
            </a:lvl5pPr>
            <a:lvl6pPr marL="2742057" indent="0">
              <a:buNone/>
              <a:defRPr sz="1679"/>
            </a:lvl6pPr>
            <a:lvl7pPr marL="3290468" indent="0">
              <a:buNone/>
              <a:defRPr sz="1679"/>
            </a:lvl7pPr>
            <a:lvl8pPr marL="3838880" indent="0">
              <a:buNone/>
              <a:defRPr sz="1679"/>
            </a:lvl8pPr>
            <a:lvl9pPr marL="4387291" indent="0">
              <a:buNone/>
              <a:defRPr sz="1679"/>
            </a:lvl9pPr>
          </a:lstStyle>
          <a:p>
            <a:pPr lvl="0"/>
            <a:r>
              <a:rPr lang="de-DE"/>
              <a:t>Mastertextformat bearbeiten</a:t>
            </a:r>
          </a:p>
        </p:txBody>
      </p:sp>
    </p:spTree>
    <p:extLst>
      <p:ext uri="{BB962C8B-B14F-4D97-AF65-F5344CB8AC3E}">
        <p14:creationId xmlns:p14="http://schemas.microsoft.com/office/powerpoint/2010/main" val="473494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
        <p:nvSpPr>
          <p:cNvPr id="3" name="Inhaltsplatzhalter 2"/>
          <p:cNvSpPr>
            <a:spLocks noGrp="1"/>
          </p:cNvSpPr>
          <p:nvPr>
            <p:ph sz="half" idx="1"/>
          </p:nvPr>
        </p:nvSpPr>
        <p:spPr>
          <a:xfrm>
            <a:off x="1169226" y="3065939"/>
            <a:ext cx="10439244" cy="8671619"/>
          </a:xfrm>
          <a:prstGeom prst="rect">
            <a:avLst/>
          </a:prstGeom>
        </p:spPr>
        <p:txBody>
          <a:bodyPr vert="horz"/>
          <a:lstStyle>
            <a:lvl1pPr>
              <a:defRPr sz="3359"/>
            </a:lvl1pPr>
            <a:lvl2pPr>
              <a:defRPr sz="2879"/>
            </a:lvl2pPr>
            <a:lvl3pPr>
              <a:defRPr sz="2399"/>
            </a:lvl3pPr>
            <a:lvl4pPr>
              <a:defRPr sz="2159"/>
            </a:lvl4pPr>
            <a:lvl5pPr>
              <a:defRPr sz="2159"/>
            </a:lvl5pPr>
            <a:lvl6pPr>
              <a:defRPr sz="2159"/>
            </a:lvl6pPr>
            <a:lvl7pPr>
              <a:defRPr sz="2159"/>
            </a:lvl7pPr>
            <a:lvl8pPr>
              <a:defRPr sz="2159"/>
            </a:lvl8pPr>
            <a:lvl9pPr>
              <a:defRPr sz="215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11791281" y="3065939"/>
            <a:ext cx="10439244" cy="8671619"/>
          </a:xfrm>
          <a:prstGeom prst="rect">
            <a:avLst/>
          </a:prstGeom>
        </p:spPr>
        <p:txBody>
          <a:bodyPr vert="horz"/>
          <a:lstStyle>
            <a:lvl1pPr>
              <a:defRPr sz="3359"/>
            </a:lvl1pPr>
            <a:lvl2pPr>
              <a:defRPr sz="2879"/>
            </a:lvl2pPr>
            <a:lvl3pPr>
              <a:defRPr sz="2399"/>
            </a:lvl3pPr>
            <a:lvl4pPr>
              <a:defRPr sz="2159"/>
            </a:lvl4pPr>
            <a:lvl5pPr>
              <a:defRPr sz="2159"/>
            </a:lvl5pPr>
            <a:lvl6pPr>
              <a:defRPr sz="2159"/>
            </a:lvl6pPr>
            <a:lvl7pPr>
              <a:defRPr sz="2159"/>
            </a:lvl7pPr>
            <a:lvl8pPr>
              <a:defRPr sz="2159"/>
            </a:lvl8pPr>
            <a:lvl9pPr>
              <a:defRPr sz="215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22518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lvl1pPr>
              <a:defRPr/>
            </a:lvl1pPr>
          </a:lstStyle>
          <a:p>
            <a:r>
              <a:rPr lang="de-DE"/>
              <a:t>Mastertitelformat bearbeiten</a:t>
            </a:r>
          </a:p>
        </p:txBody>
      </p:sp>
      <p:sp>
        <p:nvSpPr>
          <p:cNvPr id="3" name="Textplatzhalter 2"/>
          <p:cNvSpPr>
            <a:spLocks noGrp="1"/>
          </p:cNvSpPr>
          <p:nvPr>
            <p:ph type="body" idx="1"/>
          </p:nvPr>
        </p:nvSpPr>
        <p:spPr>
          <a:xfrm>
            <a:off x="1169226" y="2941234"/>
            <a:ext cx="10340222" cy="1225767"/>
          </a:xfrm>
          <a:prstGeom prst="rect">
            <a:avLst/>
          </a:prstGeom>
        </p:spPr>
        <p:txBody>
          <a:bodyPr vert="horz" anchor="b"/>
          <a:lstStyle>
            <a:lvl1pPr marL="0" indent="0">
              <a:buNone/>
              <a:defRPr sz="2879" b="1"/>
            </a:lvl1pPr>
            <a:lvl2pPr marL="548411" indent="0">
              <a:buNone/>
              <a:defRPr sz="2399" b="1"/>
            </a:lvl2pPr>
            <a:lvl3pPr marL="1096823" indent="0">
              <a:buNone/>
              <a:defRPr sz="2159" b="1"/>
            </a:lvl3pPr>
            <a:lvl4pPr marL="1645234" indent="0">
              <a:buNone/>
              <a:defRPr sz="1919" b="1"/>
            </a:lvl4pPr>
            <a:lvl5pPr marL="2193646" indent="0">
              <a:buNone/>
              <a:defRPr sz="1919" b="1"/>
            </a:lvl5pPr>
            <a:lvl6pPr marL="2742057" indent="0">
              <a:buNone/>
              <a:defRPr sz="1919" b="1"/>
            </a:lvl6pPr>
            <a:lvl7pPr marL="3290468" indent="0">
              <a:buNone/>
              <a:defRPr sz="1919" b="1"/>
            </a:lvl7pPr>
            <a:lvl8pPr marL="3838880" indent="0">
              <a:buNone/>
              <a:defRPr sz="1919" b="1"/>
            </a:lvl8pPr>
            <a:lvl9pPr marL="4387291" indent="0">
              <a:buNone/>
              <a:defRPr sz="1919" b="1"/>
            </a:lvl9pPr>
          </a:lstStyle>
          <a:p>
            <a:pPr lvl="0"/>
            <a:r>
              <a:rPr lang="de-DE"/>
              <a:t>Mastertextformat bearbeiten</a:t>
            </a:r>
          </a:p>
        </p:txBody>
      </p:sp>
      <p:sp>
        <p:nvSpPr>
          <p:cNvPr id="4" name="Inhaltsplatzhalter 3"/>
          <p:cNvSpPr>
            <a:spLocks noGrp="1"/>
          </p:cNvSpPr>
          <p:nvPr>
            <p:ph sz="half" idx="2"/>
          </p:nvPr>
        </p:nvSpPr>
        <p:spPr>
          <a:xfrm>
            <a:off x="1169226" y="4167001"/>
            <a:ext cx="10340222" cy="7570557"/>
          </a:xfrm>
          <a:prstGeom prst="rect">
            <a:avLst/>
          </a:prstGeom>
        </p:spPr>
        <p:txBody>
          <a:bodyPr vert="horz"/>
          <a:lstStyle>
            <a:lvl1pPr>
              <a:defRPr sz="2879"/>
            </a:lvl1pPr>
            <a:lvl2pPr>
              <a:defRPr sz="2399"/>
            </a:lvl2pPr>
            <a:lvl3pPr>
              <a:defRPr sz="2159"/>
            </a:lvl3pPr>
            <a:lvl4pPr>
              <a:defRPr sz="1919"/>
            </a:lvl4pPr>
            <a:lvl5pPr>
              <a:defRPr sz="1919"/>
            </a:lvl5pPr>
            <a:lvl6pPr>
              <a:defRPr sz="1919"/>
            </a:lvl6pPr>
            <a:lvl7pPr>
              <a:defRPr sz="1919"/>
            </a:lvl7pPr>
            <a:lvl8pPr>
              <a:defRPr sz="1919"/>
            </a:lvl8pPr>
            <a:lvl9pPr>
              <a:defRPr sz="191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11886494" y="2941234"/>
            <a:ext cx="10344030" cy="1225767"/>
          </a:xfrm>
          <a:prstGeom prst="rect">
            <a:avLst/>
          </a:prstGeom>
        </p:spPr>
        <p:txBody>
          <a:bodyPr vert="horz" anchor="b"/>
          <a:lstStyle>
            <a:lvl1pPr marL="0" indent="0">
              <a:buNone/>
              <a:defRPr sz="2879" b="1"/>
            </a:lvl1pPr>
            <a:lvl2pPr marL="548411" indent="0">
              <a:buNone/>
              <a:defRPr sz="2399" b="1"/>
            </a:lvl2pPr>
            <a:lvl3pPr marL="1096823" indent="0">
              <a:buNone/>
              <a:defRPr sz="2159" b="1"/>
            </a:lvl3pPr>
            <a:lvl4pPr marL="1645234" indent="0">
              <a:buNone/>
              <a:defRPr sz="1919" b="1"/>
            </a:lvl4pPr>
            <a:lvl5pPr marL="2193646" indent="0">
              <a:buNone/>
              <a:defRPr sz="1919" b="1"/>
            </a:lvl5pPr>
            <a:lvl6pPr marL="2742057" indent="0">
              <a:buNone/>
              <a:defRPr sz="1919" b="1"/>
            </a:lvl6pPr>
            <a:lvl7pPr marL="3290468" indent="0">
              <a:buNone/>
              <a:defRPr sz="1919" b="1"/>
            </a:lvl7pPr>
            <a:lvl8pPr marL="3838880" indent="0">
              <a:buNone/>
              <a:defRPr sz="1919" b="1"/>
            </a:lvl8pPr>
            <a:lvl9pPr marL="4387291" indent="0">
              <a:buNone/>
              <a:defRPr sz="1919" b="1"/>
            </a:lvl9pPr>
          </a:lstStyle>
          <a:p>
            <a:pPr lvl="0"/>
            <a:r>
              <a:rPr lang="de-DE"/>
              <a:t>Mastertextformat bearbeiten</a:t>
            </a:r>
          </a:p>
        </p:txBody>
      </p:sp>
      <p:sp>
        <p:nvSpPr>
          <p:cNvPr id="6" name="Inhaltsplatzhalter 5"/>
          <p:cNvSpPr>
            <a:spLocks noGrp="1"/>
          </p:cNvSpPr>
          <p:nvPr>
            <p:ph sz="quarter" idx="4"/>
          </p:nvPr>
        </p:nvSpPr>
        <p:spPr>
          <a:xfrm>
            <a:off x="11886494" y="4167001"/>
            <a:ext cx="10344030" cy="7570557"/>
          </a:xfrm>
          <a:prstGeom prst="rect">
            <a:avLst/>
          </a:prstGeom>
        </p:spPr>
        <p:txBody>
          <a:bodyPr vert="horz"/>
          <a:lstStyle>
            <a:lvl1pPr>
              <a:defRPr sz="2879"/>
            </a:lvl1pPr>
            <a:lvl2pPr>
              <a:defRPr sz="2399"/>
            </a:lvl2pPr>
            <a:lvl3pPr>
              <a:defRPr sz="2159"/>
            </a:lvl3pPr>
            <a:lvl4pPr>
              <a:defRPr sz="1919"/>
            </a:lvl4pPr>
            <a:lvl5pPr>
              <a:defRPr sz="1919"/>
            </a:lvl5pPr>
            <a:lvl6pPr>
              <a:defRPr sz="1919"/>
            </a:lvl6pPr>
            <a:lvl7pPr>
              <a:defRPr sz="1919"/>
            </a:lvl7pPr>
            <a:lvl8pPr>
              <a:defRPr sz="1919"/>
            </a:lvl8pPr>
            <a:lvl9pPr>
              <a:defRPr sz="191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87147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169226" y="526198"/>
            <a:ext cx="21061298" cy="2189956"/>
          </a:xfrm>
          <a:prstGeom prst="rect">
            <a:avLst/>
          </a:prstGeom>
        </p:spPr>
        <p:txBody>
          <a:bodyPr vert="horz"/>
          <a:lstStyle/>
          <a:p>
            <a:r>
              <a:rPr lang="de-DE"/>
              <a:t>Mastertitelformat bearbeiten</a:t>
            </a:r>
          </a:p>
        </p:txBody>
      </p:sp>
    </p:spTree>
    <p:extLst>
      <p:ext uri="{BB962C8B-B14F-4D97-AF65-F5344CB8AC3E}">
        <p14:creationId xmlns:p14="http://schemas.microsoft.com/office/powerpoint/2010/main" val="74028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5395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169226" y="523156"/>
            <a:ext cx="7698991" cy="2226456"/>
          </a:xfrm>
          <a:prstGeom prst="rect">
            <a:avLst/>
          </a:prstGeom>
        </p:spPr>
        <p:txBody>
          <a:bodyPr vert="horz" anchor="b"/>
          <a:lstStyle>
            <a:lvl1pPr algn="l">
              <a:defRPr sz="2399" b="1"/>
            </a:lvl1pPr>
          </a:lstStyle>
          <a:p>
            <a:r>
              <a:rPr lang="de-DE"/>
              <a:t>Mastertitelformat bearbeiten</a:t>
            </a:r>
          </a:p>
        </p:txBody>
      </p:sp>
      <p:sp>
        <p:nvSpPr>
          <p:cNvPr id="3" name="Inhaltsplatzhalter 2"/>
          <p:cNvSpPr>
            <a:spLocks noGrp="1"/>
          </p:cNvSpPr>
          <p:nvPr>
            <p:ph idx="1"/>
          </p:nvPr>
        </p:nvSpPr>
        <p:spPr>
          <a:xfrm>
            <a:off x="9148145" y="523157"/>
            <a:ext cx="13082380" cy="11214401"/>
          </a:xfrm>
          <a:prstGeom prst="rect">
            <a:avLst/>
          </a:prstGeom>
        </p:spPr>
        <p:txBody>
          <a:bodyPr vert="horz"/>
          <a:lstStyle>
            <a:lvl1pPr>
              <a:defRPr sz="3838"/>
            </a:lvl1pPr>
            <a:lvl2pPr>
              <a:defRPr sz="3359"/>
            </a:lvl2pPr>
            <a:lvl3pPr>
              <a:defRPr sz="2879"/>
            </a:lvl3pPr>
            <a:lvl4pPr>
              <a:defRPr sz="2399"/>
            </a:lvl4pPr>
            <a:lvl5pPr>
              <a:defRPr sz="2399"/>
            </a:lvl5pPr>
            <a:lvl6pPr>
              <a:defRPr sz="2399"/>
            </a:lvl6pPr>
            <a:lvl7pPr>
              <a:defRPr sz="2399"/>
            </a:lvl7pPr>
            <a:lvl8pPr>
              <a:defRPr sz="2399"/>
            </a:lvl8pPr>
            <a:lvl9pPr>
              <a:defRPr sz="239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1169226" y="2749612"/>
            <a:ext cx="7698991" cy="8987946"/>
          </a:xfrm>
          <a:prstGeom prst="rect">
            <a:avLst/>
          </a:prstGeom>
        </p:spPr>
        <p:txBody>
          <a:bodyPr vert="horz"/>
          <a:lstStyle>
            <a:lvl1pPr marL="0" indent="0">
              <a:buNone/>
              <a:defRPr sz="1679"/>
            </a:lvl1pPr>
            <a:lvl2pPr marL="548411" indent="0">
              <a:buNone/>
              <a:defRPr sz="1439"/>
            </a:lvl2pPr>
            <a:lvl3pPr marL="1096823" indent="0">
              <a:buNone/>
              <a:defRPr sz="1200"/>
            </a:lvl3pPr>
            <a:lvl4pPr marL="1645234" indent="0">
              <a:buNone/>
              <a:defRPr sz="1080"/>
            </a:lvl4pPr>
            <a:lvl5pPr marL="2193646" indent="0">
              <a:buNone/>
              <a:defRPr sz="1080"/>
            </a:lvl5pPr>
            <a:lvl6pPr marL="2742057" indent="0">
              <a:buNone/>
              <a:defRPr sz="1080"/>
            </a:lvl6pPr>
            <a:lvl7pPr marL="3290468" indent="0">
              <a:buNone/>
              <a:defRPr sz="1080"/>
            </a:lvl7pPr>
            <a:lvl8pPr marL="3838880" indent="0">
              <a:buNone/>
              <a:defRPr sz="1080"/>
            </a:lvl8pPr>
            <a:lvl9pPr marL="4387291" indent="0">
              <a:buNone/>
              <a:defRPr sz="1080"/>
            </a:lvl9pPr>
          </a:lstStyle>
          <a:p>
            <a:pPr lvl="0"/>
            <a:r>
              <a:rPr lang="de-DE"/>
              <a:t>Mastertextformat bearbeiten</a:t>
            </a:r>
          </a:p>
        </p:txBody>
      </p:sp>
    </p:spTree>
    <p:extLst>
      <p:ext uri="{BB962C8B-B14F-4D97-AF65-F5344CB8AC3E}">
        <p14:creationId xmlns:p14="http://schemas.microsoft.com/office/powerpoint/2010/main" val="3258786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87403" y="9197817"/>
            <a:ext cx="14038327" cy="1085853"/>
          </a:xfrm>
          <a:prstGeom prst="rect">
            <a:avLst/>
          </a:prstGeom>
        </p:spPr>
        <p:txBody>
          <a:bodyPr vert="horz" anchor="b"/>
          <a:lstStyle>
            <a:lvl1pPr algn="l">
              <a:defRPr sz="2399" b="1"/>
            </a:lvl1pPr>
          </a:lstStyle>
          <a:p>
            <a:r>
              <a:rPr lang="de-DE"/>
              <a:t>Mastertitelformat bearbeiten</a:t>
            </a:r>
          </a:p>
        </p:txBody>
      </p:sp>
      <p:sp>
        <p:nvSpPr>
          <p:cNvPr id="3" name="Bildplatzhalter 2"/>
          <p:cNvSpPr>
            <a:spLocks noGrp="1"/>
          </p:cNvSpPr>
          <p:nvPr>
            <p:ph type="pic" idx="1"/>
          </p:nvPr>
        </p:nvSpPr>
        <p:spPr>
          <a:xfrm>
            <a:off x="4587403" y="1174060"/>
            <a:ext cx="14038327" cy="7883843"/>
          </a:xfrm>
          <a:prstGeom prst="rect">
            <a:avLst/>
          </a:prstGeom>
        </p:spPr>
        <p:txBody>
          <a:bodyPr vert="horz"/>
          <a:lstStyle>
            <a:lvl1pPr marL="0" indent="0">
              <a:buNone/>
              <a:defRPr sz="3838"/>
            </a:lvl1pPr>
            <a:lvl2pPr marL="548411" indent="0">
              <a:buNone/>
              <a:defRPr sz="3359"/>
            </a:lvl2pPr>
            <a:lvl3pPr marL="1096823" indent="0">
              <a:buNone/>
              <a:defRPr sz="2879"/>
            </a:lvl3pPr>
            <a:lvl4pPr marL="1645234" indent="0">
              <a:buNone/>
              <a:defRPr sz="2399"/>
            </a:lvl4pPr>
            <a:lvl5pPr marL="2193646" indent="0">
              <a:buNone/>
              <a:defRPr sz="2399"/>
            </a:lvl5pPr>
            <a:lvl6pPr marL="2742057" indent="0">
              <a:buNone/>
              <a:defRPr sz="2399"/>
            </a:lvl6pPr>
            <a:lvl7pPr marL="3290468" indent="0">
              <a:buNone/>
              <a:defRPr sz="2399"/>
            </a:lvl7pPr>
            <a:lvl8pPr marL="3838880" indent="0">
              <a:buNone/>
              <a:defRPr sz="2399"/>
            </a:lvl8pPr>
            <a:lvl9pPr marL="4387291" indent="0">
              <a:buNone/>
              <a:defRPr sz="2399"/>
            </a:lvl9pPr>
          </a:lstStyle>
          <a:p>
            <a:pPr lvl="0"/>
            <a:endParaRPr lang="de-DE" noProof="0">
              <a:sym typeface="Helvetica" charset="0"/>
            </a:endParaRPr>
          </a:p>
        </p:txBody>
      </p:sp>
      <p:sp>
        <p:nvSpPr>
          <p:cNvPr id="4" name="Textplatzhalter 3"/>
          <p:cNvSpPr>
            <a:spLocks noGrp="1"/>
          </p:cNvSpPr>
          <p:nvPr>
            <p:ph type="body" sz="half" idx="2"/>
          </p:nvPr>
        </p:nvSpPr>
        <p:spPr>
          <a:xfrm>
            <a:off x="4587403" y="10283671"/>
            <a:ext cx="14038327" cy="1542094"/>
          </a:xfrm>
          <a:prstGeom prst="rect">
            <a:avLst/>
          </a:prstGeom>
        </p:spPr>
        <p:txBody>
          <a:bodyPr vert="horz"/>
          <a:lstStyle>
            <a:lvl1pPr marL="0" indent="0">
              <a:buNone/>
              <a:defRPr sz="1679"/>
            </a:lvl1pPr>
            <a:lvl2pPr marL="548411" indent="0">
              <a:buNone/>
              <a:defRPr sz="1439"/>
            </a:lvl2pPr>
            <a:lvl3pPr marL="1096823" indent="0">
              <a:buNone/>
              <a:defRPr sz="1200"/>
            </a:lvl3pPr>
            <a:lvl4pPr marL="1645234" indent="0">
              <a:buNone/>
              <a:defRPr sz="1080"/>
            </a:lvl4pPr>
            <a:lvl5pPr marL="2193646" indent="0">
              <a:buNone/>
              <a:defRPr sz="1080"/>
            </a:lvl5pPr>
            <a:lvl6pPr marL="2742057" indent="0">
              <a:buNone/>
              <a:defRPr sz="1080"/>
            </a:lvl6pPr>
            <a:lvl7pPr marL="3290468" indent="0">
              <a:buNone/>
              <a:defRPr sz="1080"/>
            </a:lvl7pPr>
            <a:lvl8pPr marL="3838880" indent="0">
              <a:buNone/>
              <a:defRPr sz="1080"/>
            </a:lvl8pPr>
            <a:lvl9pPr marL="4387291" indent="0">
              <a:buNone/>
              <a:defRPr sz="1080"/>
            </a:lvl9pPr>
          </a:lstStyle>
          <a:p>
            <a:pPr lvl="0"/>
            <a:r>
              <a:rPr lang="de-DE"/>
              <a:t>Mastertextformat bearbeiten</a:t>
            </a:r>
          </a:p>
        </p:txBody>
      </p:sp>
    </p:spTree>
    <p:extLst>
      <p:ext uri="{BB962C8B-B14F-4D97-AF65-F5344CB8AC3E}">
        <p14:creationId xmlns:p14="http://schemas.microsoft.com/office/powerpoint/2010/main" val="207581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p:cNvSpPr>
          <p:nvPr/>
        </p:nvSpPr>
        <p:spPr bwMode="auto">
          <a:xfrm>
            <a:off x="5914683" y="1368722"/>
            <a:ext cx="11568481" cy="3284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lIns="0" tIns="0" rIns="0" bIns="0" anchor="ctr"/>
          <a:lstStyle/>
          <a:p>
            <a:pPr>
              <a:defRPr/>
            </a:pPr>
            <a:endParaRPr lang="de-DE" sz="6717">
              <a:cs typeface="Gill Sans"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548411" rtl="0" eaLnBrk="0" fontAlgn="base" hangingPunct="0">
        <a:spcBef>
          <a:spcPct val="0"/>
        </a:spcBef>
        <a:spcAft>
          <a:spcPct val="0"/>
        </a:spcAft>
        <a:defRPr sz="960">
          <a:solidFill>
            <a:srgbClr val="000000"/>
          </a:solidFill>
          <a:latin typeface="+mj-lt"/>
          <a:ea typeface="+mj-ea"/>
          <a:cs typeface="+mj-cs"/>
          <a:sym typeface="Helvetica" charset="0"/>
        </a:defRPr>
      </a:lvl1pPr>
      <a:lvl2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2pPr>
      <a:lvl3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3pPr>
      <a:lvl4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4pPr>
      <a:lvl5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5pPr>
      <a:lvl6pPr marL="548411"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6pPr>
      <a:lvl7pPr marL="1096823"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7pPr>
      <a:lvl8pPr marL="1645234"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8pPr>
      <a:lvl9pPr marL="2193646"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9pPr>
    </p:titleStyle>
    <p:bodyStyle>
      <a:lvl1pPr marL="411309" indent="-411309" algn="l" defTabSz="548411" rtl="0" eaLnBrk="0" fontAlgn="base" hangingPunct="0">
        <a:spcBef>
          <a:spcPct val="0"/>
        </a:spcBef>
        <a:spcAft>
          <a:spcPct val="0"/>
        </a:spcAft>
        <a:defRPr sz="960">
          <a:solidFill>
            <a:srgbClr val="000000"/>
          </a:solidFill>
          <a:latin typeface="+mn-lt"/>
          <a:ea typeface="+mn-ea"/>
          <a:cs typeface="+mn-cs"/>
          <a:sym typeface="Helvetica" charset="0"/>
        </a:defRPr>
      </a:lvl1pPr>
      <a:lvl2pPr marL="274206" indent="274206"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2pPr>
      <a:lvl3pPr marL="548411" indent="548411"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3pPr>
      <a:lvl4pPr marL="822617" indent="822617"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4pPr>
      <a:lvl5pPr marL="1096823" indent="1096823"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5pPr>
      <a:lvl6pPr marL="1645234" algn="l" defTabSz="548411" rtl="0" fontAlgn="base" hangingPunct="0">
        <a:spcBef>
          <a:spcPct val="0"/>
        </a:spcBef>
        <a:spcAft>
          <a:spcPct val="0"/>
        </a:spcAft>
        <a:defRPr sz="960">
          <a:solidFill>
            <a:srgbClr val="000000"/>
          </a:solidFill>
          <a:latin typeface="+mn-lt"/>
          <a:ea typeface="Helvetica" charset="0"/>
          <a:cs typeface="+mn-cs"/>
          <a:sym typeface="Helvetica" charset="0"/>
        </a:defRPr>
      </a:lvl6pPr>
      <a:lvl7pPr marL="2193646" algn="l" defTabSz="548411" rtl="0" fontAlgn="base" hangingPunct="0">
        <a:spcBef>
          <a:spcPct val="0"/>
        </a:spcBef>
        <a:spcAft>
          <a:spcPct val="0"/>
        </a:spcAft>
        <a:defRPr sz="960">
          <a:solidFill>
            <a:srgbClr val="000000"/>
          </a:solidFill>
          <a:latin typeface="+mn-lt"/>
          <a:ea typeface="Helvetica" charset="0"/>
          <a:cs typeface="+mn-cs"/>
          <a:sym typeface="Helvetica" charset="0"/>
        </a:defRPr>
      </a:lvl7pPr>
      <a:lvl8pPr marL="2742057" algn="l" defTabSz="548411" rtl="0" fontAlgn="base" hangingPunct="0">
        <a:spcBef>
          <a:spcPct val="0"/>
        </a:spcBef>
        <a:spcAft>
          <a:spcPct val="0"/>
        </a:spcAft>
        <a:defRPr sz="960">
          <a:solidFill>
            <a:srgbClr val="000000"/>
          </a:solidFill>
          <a:latin typeface="+mn-lt"/>
          <a:ea typeface="Helvetica" charset="0"/>
          <a:cs typeface="+mn-cs"/>
          <a:sym typeface="Helvetica" charset="0"/>
        </a:defRPr>
      </a:lvl8pPr>
      <a:lvl9pPr marL="3290468" algn="l" defTabSz="548411" rtl="0" fontAlgn="base" hangingPunct="0">
        <a:spcBef>
          <a:spcPct val="0"/>
        </a:spcBef>
        <a:spcAft>
          <a:spcPct val="0"/>
        </a:spcAft>
        <a:defRPr sz="960">
          <a:solidFill>
            <a:srgbClr val="000000"/>
          </a:solidFill>
          <a:latin typeface="+mn-lt"/>
          <a:ea typeface="Helvetica" charset="0"/>
          <a:cs typeface="+mn-cs"/>
          <a:sym typeface="Helvetica" charset="0"/>
        </a:defRPr>
      </a:lvl9pPr>
    </p:bodyStyle>
    <p:otherStyle>
      <a:defPPr>
        <a:defRPr lang="de-DE"/>
      </a:defPPr>
      <a:lvl1pPr marL="0" algn="l" defTabSz="548411" rtl="0" eaLnBrk="1" latinLnBrk="0" hangingPunct="1">
        <a:defRPr sz="2159" kern="1200">
          <a:solidFill>
            <a:schemeClr val="tx1"/>
          </a:solidFill>
          <a:latin typeface="+mn-lt"/>
          <a:ea typeface="+mn-ea"/>
          <a:cs typeface="+mn-cs"/>
        </a:defRPr>
      </a:lvl1pPr>
      <a:lvl2pPr marL="548411" algn="l" defTabSz="548411" rtl="0" eaLnBrk="1" latinLnBrk="0" hangingPunct="1">
        <a:defRPr sz="2159" kern="1200">
          <a:solidFill>
            <a:schemeClr val="tx1"/>
          </a:solidFill>
          <a:latin typeface="+mn-lt"/>
          <a:ea typeface="+mn-ea"/>
          <a:cs typeface="+mn-cs"/>
        </a:defRPr>
      </a:lvl2pPr>
      <a:lvl3pPr marL="1096823" algn="l" defTabSz="548411" rtl="0" eaLnBrk="1" latinLnBrk="0" hangingPunct="1">
        <a:defRPr sz="2159" kern="1200">
          <a:solidFill>
            <a:schemeClr val="tx1"/>
          </a:solidFill>
          <a:latin typeface="+mn-lt"/>
          <a:ea typeface="+mn-ea"/>
          <a:cs typeface="+mn-cs"/>
        </a:defRPr>
      </a:lvl3pPr>
      <a:lvl4pPr marL="1645234" algn="l" defTabSz="548411" rtl="0" eaLnBrk="1" latinLnBrk="0" hangingPunct="1">
        <a:defRPr sz="2159" kern="1200">
          <a:solidFill>
            <a:schemeClr val="tx1"/>
          </a:solidFill>
          <a:latin typeface="+mn-lt"/>
          <a:ea typeface="+mn-ea"/>
          <a:cs typeface="+mn-cs"/>
        </a:defRPr>
      </a:lvl4pPr>
      <a:lvl5pPr marL="2193646" algn="l" defTabSz="548411" rtl="0" eaLnBrk="1" latinLnBrk="0" hangingPunct="1">
        <a:defRPr sz="2159" kern="1200">
          <a:solidFill>
            <a:schemeClr val="tx1"/>
          </a:solidFill>
          <a:latin typeface="+mn-lt"/>
          <a:ea typeface="+mn-ea"/>
          <a:cs typeface="+mn-cs"/>
        </a:defRPr>
      </a:lvl5pPr>
      <a:lvl6pPr marL="2742057" algn="l" defTabSz="548411" rtl="0" eaLnBrk="1" latinLnBrk="0" hangingPunct="1">
        <a:defRPr sz="2159" kern="1200">
          <a:solidFill>
            <a:schemeClr val="tx1"/>
          </a:solidFill>
          <a:latin typeface="+mn-lt"/>
          <a:ea typeface="+mn-ea"/>
          <a:cs typeface="+mn-cs"/>
        </a:defRPr>
      </a:lvl6pPr>
      <a:lvl7pPr marL="3290468" algn="l" defTabSz="548411" rtl="0" eaLnBrk="1" latinLnBrk="0" hangingPunct="1">
        <a:defRPr sz="2159" kern="1200">
          <a:solidFill>
            <a:schemeClr val="tx1"/>
          </a:solidFill>
          <a:latin typeface="+mn-lt"/>
          <a:ea typeface="+mn-ea"/>
          <a:cs typeface="+mn-cs"/>
        </a:defRPr>
      </a:lvl7pPr>
      <a:lvl8pPr marL="3838880" algn="l" defTabSz="548411" rtl="0" eaLnBrk="1" latinLnBrk="0" hangingPunct="1">
        <a:defRPr sz="2159" kern="1200">
          <a:solidFill>
            <a:schemeClr val="tx1"/>
          </a:solidFill>
          <a:latin typeface="+mn-lt"/>
          <a:ea typeface="+mn-ea"/>
          <a:cs typeface="+mn-cs"/>
        </a:defRPr>
      </a:lvl8pPr>
      <a:lvl9pPr marL="4387291" algn="l" defTabSz="548411" rtl="0" eaLnBrk="1" latinLnBrk="0" hangingPunct="1">
        <a:defRPr sz="215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49" name="Rectangle 1"/>
          <p:cNvSpPr>
            <a:spLocks/>
          </p:cNvSpPr>
          <p:nvPr/>
        </p:nvSpPr>
        <p:spPr bwMode="auto">
          <a:xfrm>
            <a:off x="5914683" y="1368722"/>
            <a:ext cx="11568481" cy="3284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lIns="0" tIns="0" rIns="0" bIns="0" anchor="ctr"/>
          <a:lstStyle/>
          <a:p>
            <a:pPr>
              <a:defRPr/>
            </a:pPr>
            <a:endParaRPr lang="de-DE" sz="6717">
              <a:cs typeface="Gill Sans" charset="0"/>
            </a:endParaRPr>
          </a:p>
        </p:txBody>
      </p:sp>
      <p:sp>
        <p:nvSpPr>
          <p:cNvPr id="2050" name="Rectangle 2"/>
          <p:cNvSpPr>
            <a:spLocks/>
          </p:cNvSpPr>
          <p:nvPr/>
        </p:nvSpPr>
        <p:spPr bwMode="auto">
          <a:xfrm>
            <a:off x="5914683" y="1368722"/>
            <a:ext cx="11568481" cy="3284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lIns="0" tIns="0" rIns="0" bIns="0" anchor="ctr"/>
          <a:lstStyle/>
          <a:p>
            <a:pPr>
              <a:defRPr/>
            </a:pPr>
            <a:endParaRPr lang="de-DE" sz="6717">
              <a:cs typeface="Gill Sans"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48411" rtl="0" eaLnBrk="0" fontAlgn="base" hangingPunct="0">
        <a:spcBef>
          <a:spcPct val="0"/>
        </a:spcBef>
        <a:spcAft>
          <a:spcPct val="0"/>
        </a:spcAft>
        <a:defRPr sz="960">
          <a:solidFill>
            <a:srgbClr val="000000"/>
          </a:solidFill>
          <a:latin typeface="+mj-lt"/>
          <a:ea typeface="+mj-ea"/>
          <a:cs typeface="+mj-cs"/>
          <a:sym typeface="Helvetica" charset="0"/>
        </a:defRPr>
      </a:lvl1pPr>
      <a:lvl2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2pPr>
      <a:lvl3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3pPr>
      <a:lvl4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4pPr>
      <a:lvl5pPr algn="l" defTabSz="548411" rtl="0" eaLnBrk="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5pPr>
      <a:lvl6pPr marL="548411"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6pPr>
      <a:lvl7pPr marL="1096823"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7pPr>
      <a:lvl8pPr marL="1645234"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8pPr>
      <a:lvl9pPr marL="2193646" algn="l" defTabSz="548411" rtl="0" fontAlgn="base" hangingPunct="0">
        <a:spcBef>
          <a:spcPct val="0"/>
        </a:spcBef>
        <a:spcAft>
          <a:spcPct val="0"/>
        </a:spcAft>
        <a:defRPr sz="960">
          <a:solidFill>
            <a:srgbClr val="000000"/>
          </a:solidFill>
          <a:latin typeface="Helvetica" charset="0"/>
          <a:ea typeface="ＭＳ Ｐゴシック" charset="0"/>
          <a:cs typeface="Helvetica" charset="0"/>
          <a:sym typeface="Helvetica" charset="0"/>
        </a:defRPr>
      </a:lvl9pPr>
    </p:titleStyle>
    <p:bodyStyle>
      <a:lvl1pPr marL="411309" indent="-411309" algn="l" defTabSz="548411" rtl="0" eaLnBrk="0" fontAlgn="base" hangingPunct="0">
        <a:spcBef>
          <a:spcPct val="0"/>
        </a:spcBef>
        <a:spcAft>
          <a:spcPct val="0"/>
        </a:spcAft>
        <a:defRPr sz="960">
          <a:solidFill>
            <a:srgbClr val="000000"/>
          </a:solidFill>
          <a:latin typeface="+mn-lt"/>
          <a:ea typeface="+mn-ea"/>
          <a:cs typeface="+mn-cs"/>
          <a:sym typeface="Helvetica" charset="0"/>
        </a:defRPr>
      </a:lvl1pPr>
      <a:lvl2pPr marL="274206" indent="274206"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2pPr>
      <a:lvl3pPr marL="548411" indent="548411"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3pPr>
      <a:lvl4pPr marL="822617" indent="822617"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4pPr>
      <a:lvl5pPr marL="1096823" indent="1096823" algn="l" defTabSz="548411" rtl="0" eaLnBrk="0" fontAlgn="base" hangingPunct="0">
        <a:spcBef>
          <a:spcPct val="0"/>
        </a:spcBef>
        <a:spcAft>
          <a:spcPct val="0"/>
        </a:spcAft>
        <a:defRPr sz="960">
          <a:solidFill>
            <a:srgbClr val="000000"/>
          </a:solidFill>
          <a:latin typeface="+mn-lt"/>
          <a:ea typeface="Helvetica" charset="0"/>
          <a:cs typeface="+mn-cs"/>
          <a:sym typeface="Helvetica" charset="0"/>
        </a:defRPr>
      </a:lvl5pPr>
      <a:lvl6pPr marL="1645234" algn="l" defTabSz="548411" rtl="0" fontAlgn="base" hangingPunct="0">
        <a:spcBef>
          <a:spcPct val="0"/>
        </a:spcBef>
        <a:spcAft>
          <a:spcPct val="0"/>
        </a:spcAft>
        <a:defRPr sz="960">
          <a:solidFill>
            <a:srgbClr val="000000"/>
          </a:solidFill>
          <a:latin typeface="+mn-lt"/>
          <a:ea typeface="Helvetica" charset="0"/>
          <a:cs typeface="+mn-cs"/>
          <a:sym typeface="Helvetica" charset="0"/>
        </a:defRPr>
      </a:lvl6pPr>
      <a:lvl7pPr marL="2193646" algn="l" defTabSz="548411" rtl="0" fontAlgn="base" hangingPunct="0">
        <a:spcBef>
          <a:spcPct val="0"/>
        </a:spcBef>
        <a:spcAft>
          <a:spcPct val="0"/>
        </a:spcAft>
        <a:defRPr sz="960">
          <a:solidFill>
            <a:srgbClr val="000000"/>
          </a:solidFill>
          <a:latin typeface="+mn-lt"/>
          <a:ea typeface="Helvetica" charset="0"/>
          <a:cs typeface="+mn-cs"/>
          <a:sym typeface="Helvetica" charset="0"/>
        </a:defRPr>
      </a:lvl7pPr>
      <a:lvl8pPr marL="2742057" algn="l" defTabSz="548411" rtl="0" fontAlgn="base" hangingPunct="0">
        <a:spcBef>
          <a:spcPct val="0"/>
        </a:spcBef>
        <a:spcAft>
          <a:spcPct val="0"/>
        </a:spcAft>
        <a:defRPr sz="960">
          <a:solidFill>
            <a:srgbClr val="000000"/>
          </a:solidFill>
          <a:latin typeface="+mn-lt"/>
          <a:ea typeface="Helvetica" charset="0"/>
          <a:cs typeface="+mn-cs"/>
          <a:sym typeface="Helvetica" charset="0"/>
        </a:defRPr>
      </a:lvl8pPr>
      <a:lvl9pPr marL="3290468" algn="l" defTabSz="548411" rtl="0" fontAlgn="base" hangingPunct="0">
        <a:spcBef>
          <a:spcPct val="0"/>
        </a:spcBef>
        <a:spcAft>
          <a:spcPct val="0"/>
        </a:spcAft>
        <a:defRPr sz="960">
          <a:solidFill>
            <a:srgbClr val="000000"/>
          </a:solidFill>
          <a:latin typeface="+mn-lt"/>
          <a:ea typeface="Helvetica" charset="0"/>
          <a:cs typeface="+mn-cs"/>
          <a:sym typeface="Helvetica" charset="0"/>
        </a:defRPr>
      </a:lvl9pPr>
    </p:bodyStyle>
    <p:otherStyle>
      <a:defPPr>
        <a:defRPr lang="de-DE"/>
      </a:defPPr>
      <a:lvl1pPr marL="0" algn="l" defTabSz="548411" rtl="0" eaLnBrk="1" latinLnBrk="0" hangingPunct="1">
        <a:defRPr sz="2159" kern="1200">
          <a:solidFill>
            <a:schemeClr val="tx1"/>
          </a:solidFill>
          <a:latin typeface="+mn-lt"/>
          <a:ea typeface="+mn-ea"/>
          <a:cs typeface="+mn-cs"/>
        </a:defRPr>
      </a:lvl1pPr>
      <a:lvl2pPr marL="548411" algn="l" defTabSz="548411" rtl="0" eaLnBrk="1" latinLnBrk="0" hangingPunct="1">
        <a:defRPr sz="2159" kern="1200">
          <a:solidFill>
            <a:schemeClr val="tx1"/>
          </a:solidFill>
          <a:latin typeface="+mn-lt"/>
          <a:ea typeface="+mn-ea"/>
          <a:cs typeface="+mn-cs"/>
        </a:defRPr>
      </a:lvl2pPr>
      <a:lvl3pPr marL="1096823" algn="l" defTabSz="548411" rtl="0" eaLnBrk="1" latinLnBrk="0" hangingPunct="1">
        <a:defRPr sz="2159" kern="1200">
          <a:solidFill>
            <a:schemeClr val="tx1"/>
          </a:solidFill>
          <a:latin typeface="+mn-lt"/>
          <a:ea typeface="+mn-ea"/>
          <a:cs typeface="+mn-cs"/>
        </a:defRPr>
      </a:lvl3pPr>
      <a:lvl4pPr marL="1645234" algn="l" defTabSz="548411" rtl="0" eaLnBrk="1" latinLnBrk="0" hangingPunct="1">
        <a:defRPr sz="2159" kern="1200">
          <a:solidFill>
            <a:schemeClr val="tx1"/>
          </a:solidFill>
          <a:latin typeface="+mn-lt"/>
          <a:ea typeface="+mn-ea"/>
          <a:cs typeface="+mn-cs"/>
        </a:defRPr>
      </a:lvl4pPr>
      <a:lvl5pPr marL="2193646" algn="l" defTabSz="548411" rtl="0" eaLnBrk="1" latinLnBrk="0" hangingPunct="1">
        <a:defRPr sz="2159" kern="1200">
          <a:solidFill>
            <a:schemeClr val="tx1"/>
          </a:solidFill>
          <a:latin typeface="+mn-lt"/>
          <a:ea typeface="+mn-ea"/>
          <a:cs typeface="+mn-cs"/>
        </a:defRPr>
      </a:lvl5pPr>
      <a:lvl6pPr marL="2742057" algn="l" defTabSz="548411" rtl="0" eaLnBrk="1" latinLnBrk="0" hangingPunct="1">
        <a:defRPr sz="2159" kern="1200">
          <a:solidFill>
            <a:schemeClr val="tx1"/>
          </a:solidFill>
          <a:latin typeface="+mn-lt"/>
          <a:ea typeface="+mn-ea"/>
          <a:cs typeface="+mn-cs"/>
        </a:defRPr>
      </a:lvl6pPr>
      <a:lvl7pPr marL="3290468" algn="l" defTabSz="548411" rtl="0" eaLnBrk="1" latinLnBrk="0" hangingPunct="1">
        <a:defRPr sz="2159" kern="1200">
          <a:solidFill>
            <a:schemeClr val="tx1"/>
          </a:solidFill>
          <a:latin typeface="+mn-lt"/>
          <a:ea typeface="+mn-ea"/>
          <a:cs typeface="+mn-cs"/>
        </a:defRPr>
      </a:lvl7pPr>
      <a:lvl8pPr marL="3838880" algn="l" defTabSz="548411" rtl="0" eaLnBrk="1" latinLnBrk="0" hangingPunct="1">
        <a:defRPr sz="2159" kern="1200">
          <a:solidFill>
            <a:schemeClr val="tx1"/>
          </a:solidFill>
          <a:latin typeface="+mn-lt"/>
          <a:ea typeface="+mn-ea"/>
          <a:cs typeface="+mn-cs"/>
        </a:defRPr>
      </a:lvl8pPr>
      <a:lvl9pPr marL="4387291" algn="l" defTabSz="548411" rtl="0" eaLnBrk="1" latinLnBrk="0" hangingPunct="1">
        <a:defRPr sz="21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21FE1CE-711F-DE61-8344-150671231575}"/>
              </a:ext>
            </a:extLst>
          </p:cNvPr>
          <p:cNvSpPr/>
          <p:nvPr/>
        </p:nvSpPr>
        <p:spPr bwMode="auto">
          <a:xfrm>
            <a:off x="0" y="11990824"/>
            <a:ext cx="23399750" cy="1411912"/>
          </a:xfrm>
          <a:prstGeom prst="rect">
            <a:avLst/>
          </a:prstGeom>
          <a:gradFill>
            <a:gsLst>
              <a:gs pos="6000">
                <a:srgbClr val="FFC000">
                  <a:alpha val="50000"/>
                </a:srgbClr>
              </a:gs>
              <a:gs pos="100000">
                <a:schemeClr val="accent1">
                  <a:lumMod val="45000"/>
                  <a:lumOff val="55000"/>
                  <a:alpha val="97000"/>
                </a:schemeClr>
              </a:gs>
              <a:gs pos="100000">
                <a:schemeClr val="accent1">
                  <a:lumMod val="45000"/>
                  <a:lumOff val="55000"/>
                </a:schemeClr>
              </a:gs>
              <a:gs pos="96000">
                <a:schemeClr val="accent1">
                  <a:lumMod val="30000"/>
                  <a:lumOff val="70000"/>
                </a:schemeClr>
              </a:gs>
            </a:gsLst>
            <a:lin ang="5400000" scaled="1"/>
          </a:gradFill>
          <a:ln w="12700" cap="flat" cmpd="sng" algn="ctr">
            <a:noFill/>
            <a:prstDash val="solid"/>
            <a:miter lim="0"/>
            <a:headEnd type="none" w="med" len="med"/>
            <a:tailEnd type="none" w="med" len="med"/>
          </a:ln>
          <a:effectLst>
            <a:outerShdw blurRad="25400" dist="12700" dir="5400000" algn="ctr" rotWithShape="0">
              <a:srgbClr val="000000">
                <a:alpha val="50000"/>
              </a:srgbClr>
            </a:outerShdw>
          </a:effectLst>
        </p:spPr>
        <p:txBody>
          <a:bodyPr vert="horz" wrap="square" lIns="35718" tIns="35718" rIns="35718" bIns="35718" numCol="1" rtlCol="0" anchor="ctr" anchorCtr="0" compatLnSpc="1">
            <a:prstTxWarp prst="textNoShape">
              <a:avLst/>
            </a:prstTxWarp>
          </a:bodyPr>
          <a:lstStyle/>
          <a:p>
            <a:pPr marL="342900" marR="0" indent="0" algn="ctr" defTabSz="1168400" rtl="0" eaLnBrk="1" fontAlgn="base" latinLnBrk="0" hangingPunct="0">
              <a:lnSpc>
                <a:spcPct val="100000"/>
              </a:lnSpc>
              <a:spcBef>
                <a:spcPct val="0"/>
              </a:spcBef>
              <a:spcAft>
                <a:spcPct val="0"/>
              </a:spcAft>
              <a:buClrTx/>
              <a:buSzTx/>
              <a:buFontTx/>
              <a:buNone/>
              <a:tabLst/>
            </a:pPr>
            <a:endParaRPr kumimoji="0" lang="en-GB" sz="5800" b="0" i="0" u="none" strike="noStrike" cap="none" normalizeH="0" baseline="0">
              <a:ln>
                <a:noFill/>
              </a:ln>
              <a:solidFill>
                <a:srgbClr val="000000"/>
              </a:solidFill>
              <a:effectLst/>
              <a:latin typeface="Gill Sans" charset="0"/>
              <a:ea typeface="ＭＳ Ｐゴシック" charset="0"/>
              <a:cs typeface="Gill Sans" charset="0"/>
              <a:sym typeface="Gill Sans" charset="0"/>
            </a:endParaRPr>
          </a:p>
        </p:txBody>
      </p:sp>
      <p:sp>
        <p:nvSpPr>
          <p:cNvPr id="4098" name="AutoShape 2"/>
          <p:cNvSpPr>
            <a:spLocks/>
          </p:cNvSpPr>
          <p:nvPr/>
        </p:nvSpPr>
        <p:spPr bwMode="auto">
          <a:xfrm>
            <a:off x="795987" y="12153989"/>
            <a:ext cx="4928268" cy="106068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19" b="1" dirty="0">
                <a:latin typeface="Helvetica"/>
                <a:cs typeface="Helvetica"/>
                <a:sym typeface="Times New Roman" charset="0"/>
              </a:rPr>
              <a:t>Surs</a:t>
            </a:r>
            <a:r>
              <a:rPr lang="ro-RO" sz="1319" b="1" dirty="0">
                <a:latin typeface="Helvetica"/>
                <a:cs typeface="Helvetica"/>
                <a:sym typeface="Times New Roman" charset="0"/>
              </a:rPr>
              <a:t>e</a:t>
            </a:r>
            <a:r>
              <a:rPr lang="en-GB" sz="1319" b="1" dirty="0">
                <a:latin typeface="Helvetica"/>
                <a:cs typeface="Helvetica"/>
                <a:sym typeface="Times New Roman" charset="0"/>
              </a:rPr>
              <a:t>:</a:t>
            </a:r>
            <a:endParaRPr lang="de-DE" sz="6957" dirty="0">
              <a:latin typeface="Helvetica"/>
              <a:cs typeface="Helvetica"/>
            </a:endParaRPr>
          </a:p>
        </p:txBody>
      </p:sp>
      <p:sp>
        <p:nvSpPr>
          <p:cNvPr id="4099" name="AutoShape 3"/>
          <p:cNvSpPr>
            <a:spLocks/>
          </p:cNvSpPr>
          <p:nvPr/>
        </p:nvSpPr>
        <p:spPr bwMode="auto">
          <a:xfrm>
            <a:off x="6423125" y="3617541"/>
            <a:ext cx="4926363" cy="23993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1919" b="1" dirty="0">
                <a:latin typeface="Helvetica"/>
                <a:cs typeface="Helvetica"/>
                <a:sym typeface="Times New Roman" charset="0"/>
              </a:rPr>
              <a:t>Tabele.</a:t>
            </a:r>
            <a:endParaRPr lang="de-DE" sz="6957" dirty="0">
              <a:latin typeface="Helvetica"/>
              <a:cs typeface="Helvetica"/>
            </a:endParaRPr>
          </a:p>
        </p:txBody>
      </p:sp>
      <p:sp>
        <p:nvSpPr>
          <p:cNvPr id="4101" name="AutoShape 5"/>
          <p:cNvSpPr>
            <a:spLocks/>
          </p:cNvSpPr>
          <p:nvPr/>
        </p:nvSpPr>
        <p:spPr bwMode="auto">
          <a:xfrm>
            <a:off x="795988" y="1570511"/>
            <a:ext cx="4928267" cy="9108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2845" tIns="42845" rIns="42845" bIns="42845" anchor="ctr"/>
          <a:lstStyle/>
          <a:p>
            <a:pPr algn="l">
              <a:defRPr/>
            </a:pPr>
            <a:r>
              <a:rPr lang="de-DE" sz="1800" dirty="0">
                <a:latin typeface="Helvetica" charset="0"/>
                <a:cs typeface="Helvetica" charset="0"/>
                <a:sym typeface="Helvetica" charset="0"/>
              </a:rPr>
              <a:t>Sub-titlu – Autori, Co-Autori, etc. </a:t>
            </a:r>
            <a:endParaRPr lang="de-DE" sz="6600" dirty="0">
              <a:cs typeface="Gill Sans" charset="0"/>
            </a:endParaRPr>
          </a:p>
        </p:txBody>
      </p:sp>
      <p:sp>
        <p:nvSpPr>
          <p:cNvPr id="4102" name="AutoShape 6"/>
          <p:cNvSpPr>
            <a:spLocks/>
          </p:cNvSpPr>
          <p:nvPr/>
        </p:nvSpPr>
        <p:spPr bwMode="auto">
          <a:xfrm>
            <a:off x="795987" y="2399824"/>
            <a:ext cx="4928268" cy="929534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1800" dirty="0">
                <a:latin typeface="Helvetica"/>
                <a:cs typeface="Helvetica"/>
                <a:sym typeface="Times New Roman" charset="0"/>
              </a:rP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a:t>
            </a:r>
          </a:p>
          <a:p>
            <a:pPr algn="just">
              <a:lnSpc>
                <a:spcPct val="110000"/>
              </a:lnSpc>
              <a:defRPr/>
            </a:pPr>
            <a:endParaRPr lang="de-DE" sz="1800" dirty="0">
              <a:latin typeface="Helvetica"/>
              <a:cs typeface="Helvetica"/>
              <a:sym typeface="Times New Roman" charset="0"/>
            </a:endParaRPr>
          </a:p>
          <a:p>
            <a:pPr algn="just">
              <a:lnSpc>
                <a:spcPct val="110000"/>
              </a:lnSpc>
              <a:defRPr/>
            </a:pPr>
            <a:r>
              <a:rPr lang="de-DE" sz="1800" dirty="0">
                <a:latin typeface="Helvetica"/>
                <a:cs typeface="Helvetica"/>
                <a:sym typeface="Times New Roman" charset="0"/>
              </a:rPr>
              <a:t>Integer </a:t>
            </a:r>
            <a:r>
              <a:rPr lang="de-DE" sz="1800" dirty="0" err="1">
                <a:latin typeface="Helvetica"/>
                <a:cs typeface="Helvetica"/>
                <a:sym typeface="Times New Roman" charset="0"/>
              </a:rPr>
              <a:t>mattis</a:t>
            </a:r>
            <a:r>
              <a:rPr lang="de-DE" sz="1800" dirty="0">
                <a:latin typeface="Helvetica"/>
                <a:cs typeface="Helvetica"/>
                <a:sym typeface="Times New Roman" charset="0"/>
              </a:rPr>
              <a:t> </a:t>
            </a:r>
            <a:r>
              <a:rPr lang="de-DE" sz="1800" dirty="0" err="1">
                <a:latin typeface="Helvetica"/>
                <a:cs typeface="Helvetica"/>
                <a:sym typeface="Times New Roman" charset="0"/>
              </a:rPr>
              <a:t>pulvinar</a:t>
            </a:r>
            <a:r>
              <a:rPr lang="de-DE" sz="1800" dirty="0">
                <a:latin typeface="Helvetica"/>
                <a:cs typeface="Helvetica"/>
                <a:sym typeface="Times New Roman" charset="0"/>
              </a:rPr>
              <a:t> </a:t>
            </a:r>
            <a:r>
              <a:rPr lang="de-DE" sz="1800" dirty="0" err="1">
                <a:latin typeface="Helvetica"/>
                <a:cs typeface="Helvetica"/>
                <a:sym typeface="Times New Roman" charset="0"/>
              </a:rPr>
              <a:t>convallis</a:t>
            </a:r>
            <a:r>
              <a:rPr lang="de-DE" sz="1800" dirty="0">
                <a:latin typeface="Helvetica"/>
                <a:cs typeface="Helvetica"/>
                <a:sym typeface="Times New Roman" charset="0"/>
              </a:rPr>
              <a:t>. </a:t>
            </a:r>
            <a:r>
              <a:rPr lang="de-DE" sz="1800" dirty="0" err="1">
                <a:latin typeface="Helvetica"/>
                <a:cs typeface="Helvetica"/>
                <a:sym typeface="Times New Roman" charset="0"/>
              </a:rPr>
              <a:t>Phasellus</a:t>
            </a:r>
            <a:r>
              <a:rPr lang="de-DE" sz="1800" dirty="0">
                <a:latin typeface="Helvetica"/>
                <a:cs typeface="Helvetica"/>
                <a:sym typeface="Times New Roman" charset="0"/>
              </a:rPr>
              <a:t> </a:t>
            </a:r>
            <a:r>
              <a:rPr lang="de-DE" sz="1800" dirty="0" err="1">
                <a:latin typeface="Helvetica"/>
                <a:cs typeface="Helvetica"/>
                <a:sym typeface="Times New Roman" charset="0"/>
              </a:rPr>
              <a:t>odio</a:t>
            </a:r>
            <a:r>
              <a:rPr lang="de-DE" sz="1800" dirty="0">
                <a:latin typeface="Helvetica"/>
                <a:cs typeface="Helvetica"/>
                <a:sym typeface="Times New Roman" charset="0"/>
              </a:rPr>
              <a:t> </a:t>
            </a:r>
            <a:r>
              <a:rPr lang="de-DE" sz="1800" dirty="0" err="1">
                <a:latin typeface="Helvetica"/>
                <a:cs typeface="Helvetica"/>
                <a:sym typeface="Times New Roman" charset="0"/>
              </a:rPr>
              <a:t>nisl</a:t>
            </a:r>
            <a:r>
              <a:rPr lang="de-DE" sz="1800" dirty="0">
                <a:latin typeface="Helvetica"/>
                <a:cs typeface="Helvetica"/>
                <a:sym typeface="Times New Roman" charset="0"/>
              </a:rPr>
              <a:t>, </a:t>
            </a:r>
            <a:r>
              <a:rPr lang="de-DE" sz="1800" dirty="0" err="1">
                <a:latin typeface="Helvetica"/>
                <a:cs typeface="Helvetica"/>
                <a:sym typeface="Times New Roman" charset="0"/>
              </a:rPr>
              <a:t>facilisis</a:t>
            </a:r>
            <a:r>
              <a:rPr lang="de-DE" sz="1800" dirty="0">
                <a:latin typeface="Helvetica"/>
                <a:cs typeface="Helvetica"/>
                <a:sym typeface="Times New Roman" charset="0"/>
              </a:rPr>
              <a:t> </a:t>
            </a:r>
            <a:r>
              <a:rPr lang="de-DE" sz="1800" dirty="0" err="1">
                <a:latin typeface="Helvetica"/>
                <a:cs typeface="Helvetica"/>
                <a:sym typeface="Times New Roman" charset="0"/>
              </a:rPr>
              <a:t>eget</a:t>
            </a:r>
            <a:r>
              <a:rPr lang="de-DE" sz="1800" dirty="0">
                <a:latin typeface="Helvetica"/>
                <a:cs typeface="Helvetica"/>
                <a:sym typeface="Times New Roman" charset="0"/>
              </a:rPr>
              <a:t> </a:t>
            </a:r>
            <a:r>
              <a:rPr lang="de-DE" sz="1800" dirty="0" err="1">
                <a:latin typeface="Helvetica"/>
                <a:cs typeface="Helvetica"/>
                <a:sym typeface="Times New Roman" charset="0"/>
              </a:rPr>
              <a:t>tristique</a:t>
            </a:r>
            <a:r>
              <a:rPr lang="de-DE" sz="1800" dirty="0">
                <a:latin typeface="Helvetica"/>
                <a:cs typeface="Helvetica"/>
                <a:sym typeface="Times New Roman" charset="0"/>
              </a:rPr>
              <a:t> </a:t>
            </a:r>
            <a:r>
              <a:rPr lang="de-DE" sz="1800" dirty="0" err="1">
                <a:latin typeface="Helvetica"/>
                <a:cs typeface="Helvetica"/>
                <a:sym typeface="Times New Roman" charset="0"/>
              </a:rPr>
              <a:t>id</a:t>
            </a:r>
            <a:r>
              <a:rPr lang="de-DE" sz="1800" dirty="0">
                <a:latin typeface="Helvetica"/>
                <a:cs typeface="Helvetica"/>
                <a:sym typeface="Times New Roman" charset="0"/>
              </a:rPr>
              <a:t>, </a:t>
            </a:r>
            <a:r>
              <a:rPr lang="de-DE" sz="1800" dirty="0" err="1">
                <a:latin typeface="Helvetica"/>
                <a:cs typeface="Helvetica"/>
                <a:sym typeface="Times New Roman" charset="0"/>
              </a:rPr>
              <a:t>accumsan</a:t>
            </a:r>
            <a:r>
              <a:rPr lang="de-DE" sz="1800" dirty="0">
                <a:latin typeface="Helvetica"/>
                <a:cs typeface="Helvetica"/>
                <a:sym typeface="Times New Roman" charset="0"/>
              </a:rPr>
              <a:t> </a:t>
            </a:r>
            <a:r>
              <a:rPr lang="de-DE" sz="1800" dirty="0" err="1">
                <a:latin typeface="Helvetica"/>
                <a:cs typeface="Helvetica"/>
                <a:sym typeface="Times New Roman" charset="0"/>
              </a:rPr>
              <a:t>ac</a:t>
            </a:r>
            <a:r>
              <a:rPr lang="de-DE" sz="1800" dirty="0">
                <a:latin typeface="Helvetica"/>
                <a:cs typeface="Helvetica"/>
                <a:sym typeface="Times New Roman" charset="0"/>
              </a:rPr>
              <a:t> </a:t>
            </a:r>
            <a:r>
              <a:rPr lang="de-DE" sz="1800" dirty="0" err="1">
                <a:latin typeface="Helvetica"/>
                <a:cs typeface="Helvetica"/>
                <a:sym typeface="Times New Roman" charset="0"/>
              </a:rPr>
              <a:t>urna</a:t>
            </a:r>
            <a:r>
              <a:rPr lang="de-DE" sz="1800" dirty="0">
                <a:latin typeface="Helvetica"/>
                <a:cs typeface="Helvetica"/>
                <a:sym typeface="Times New Roman" charset="0"/>
              </a:rPr>
              <a:t>. </a:t>
            </a:r>
            <a:r>
              <a:rPr lang="de-DE" sz="1800" dirty="0" err="1">
                <a:latin typeface="Helvetica"/>
                <a:cs typeface="Helvetica"/>
                <a:sym typeface="Times New Roman" charset="0"/>
              </a:rPr>
              <a:t>Fusce</a:t>
            </a:r>
            <a:r>
              <a:rPr lang="de-DE" sz="1800" dirty="0">
                <a:latin typeface="Helvetica"/>
                <a:cs typeface="Helvetica"/>
                <a:sym typeface="Times New Roman" charset="0"/>
              </a:rPr>
              <a:t> </a:t>
            </a:r>
            <a:r>
              <a:rPr lang="de-DE" sz="1800" dirty="0" err="1">
                <a:latin typeface="Helvetica"/>
                <a:cs typeface="Helvetica"/>
                <a:sym typeface="Times New Roman" charset="0"/>
              </a:rPr>
              <a:t>ac</a:t>
            </a:r>
            <a:r>
              <a:rPr lang="de-DE" sz="1800" dirty="0">
                <a:latin typeface="Helvetica"/>
                <a:cs typeface="Helvetica"/>
                <a:sym typeface="Times New Roman" charset="0"/>
              </a:rPr>
              <a:t> </a:t>
            </a:r>
            <a:r>
              <a:rPr lang="de-DE" sz="1800" dirty="0" err="1">
                <a:latin typeface="Helvetica"/>
                <a:cs typeface="Helvetica"/>
                <a:sym typeface="Times New Roman" charset="0"/>
              </a:rPr>
              <a:t>mauris</a:t>
            </a:r>
            <a:r>
              <a:rPr lang="de-DE" sz="1800" dirty="0">
                <a:latin typeface="Helvetica"/>
                <a:cs typeface="Helvetica"/>
                <a:sym typeface="Times New Roman" charset="0"/>
              </a:rPr>
              <a:t> </a:t>
            </a:r>
            <a:r>
              <a:rPr lang="de-DE" sz="1800" dirty="0" err="1">
                <a:latin typeface="Helvetica"/>
                <a:cs typeface="Helvetica"/>
                <a:sym typeface="Times New Roman" charset="0"/>
              </a:rPr>
              <a:t>lorem</a:t>
            </a:r>
            <a:r>
              <a:rPr lang="de-DE" sz="1800" dirty="0">
                <a:latin typeface="Helvetica"/>
                <a:cs typeface="Helvetica"/>
                <a:sym typeface="Times New Roman" charset="0"/>
              </a:rPr>
              <a:t>, </a:t>
            </a:r>
            <a:r>
              <a:rPr lang="de-DE" sz="1800" dirty="0" err="1">
                <a:latin typeface="Helvetica"/>
                <a:cs typeface="Helvetica"/>
                <a:sym typeface="Times New Roman" charset="0"/>
              </a:rPr>
              <a:t>eu</a:t>
            </a:r>
            <a:r>
              <a:rPr lang="de-DE" sz="1800" dirty="0">
                <a:latin typeface="Helvetica"/>
                <a:cs typeface="Helvetica"/>
                <a:sym typeface="Times New Roman" charset="0"/>
              </a:rPr>
              <a:t> </a:t>
            </a:r>
            <a:r>
              <a:rPr lang="de-DE" sz="1800" dirty="0" err="1">
                <a:latin typeface="Helvetica"/>
                <a:cs typeface="Helvetica"/>
                <a:sym typeface="Times New Roman" charset="0"/>
              </a:rPr>
              <a:t>feugiat</a:t>
            </a:r>
            <a:r>
              <a:rPr lang="de-DE" sz="1800" dirty="0">
                <a:latin typeface="Helvetica"/>
                <a:cs typeface="Helvetica"/>
                <a:sym typeface="Times New Roman" charset="0"/>
              </a:rPr>
              <a:t> </a:t>
            </a:r>
            <a:r>
              <a:rPr lang="de-DE" sz="1800" dirty="0" err="1">
                <a:latin typeface="Helvetica"/>
                <a:cs typeface="Helvetica"/>
                <a:sym typeface="Times New Roman" charset="0"/>
              </a:rPr>
              <a:t>tellus</a:t>
            </a:r>
            <a:r>
              <a:rPr lang="de-DE" sz="1800" dirty="0">
                <a:latin typeface="Helvetica"/>
                <a:cs typeface="Helvetica"/>
                <a:sym typeface="Times New Roman" charset="0"/>
              </a:rPr>
              <a:t>. </a:t>
            </a:r>
            <a:r>
              <a:rPr lang="de-DE" sz="1800" dirty="0" err="1">
                <a:latin typeface="Helvetica"/>
                <a:cs typeface="Helvetica"/>
                <a:sym typeface="Times New Roman" charset="0"/>
              </a:rPr>
              <a:t>Nulla</a:t>
            </a:r>
            <a:r>
              <a:rPr lang="de-DE" sz="1800" dirty="0">
                <a:latin typeface="Helvetica"/>
                <a:cs typeface="Helvetica"/>
                <a:sym typeface="Times New Roman" charset="0"/>
              </a:rPr>
              <a:t> </a:t>
            </a:r>
            <a:r>
              <a:rPr lang="de-DE" sz="1800" dirty="0" err="1">
                <a:latin typeface="Helvetica"/>
                <a:cs typeface="Helvetica"/>
                <a:sym typeface="Times New Roman" charset="0"/>
              </a:rPr>
              <a:t>facilisi</a:t>
            </a:r>
            <a:r>
              <a:rPr lang="de-DE" sz="1800" dirty="0">
                <a:latin typeface="Helvetica"/>
                <a:cs typeface="Helvetica"/>
                <a:sym typeface="Times New Roman" charset="0"/>
              </a:rPr>
              <a:t>. </a:t>
            </a:r>
            <a:r>
              <a:rPr lang="de-DE" sz="1800" dirty="0" err="1">
                <a:latin typeface="Helvetica"/>
                <a:cs typeface="Helvetica"/>
                <a:sym typeface="Times New Roman" charset="0"/>
              </a:rPr>
              <a:t>Mauris</a:t>
            </a:r>
            <a:r>
              <a:rPr lang="de-DE" sz="1800" dirty="0">
                <a:latin typeface="Helvetica"/>
                <a:cs typeface="Helvetica"/>
                <a:sym typeface="Times New Roman" charset="0"/>
              </a:rPr>
              <a:t> in </a:t>
            </a:r>
            <a:r>
              <a:rPr lang="de-DE" sz="1800" dirty="0" err="1">
                <a:latin typeface="Helvetica"/>
                <a:cs typeface="Helvetica"/>
                <a:sym typeface="Times New Roman" charset="0"/>
              </a:rPr>
              <a:t>velit</a:t>
            </a:r>
            <a:r>
              <a:rPr lang="de-DE" sz="1800" dirty="0">
                <a:latin typeface="Helvetica"/>
                <a:cs typeface="Helvetica"/>
                <a:sym typeface="Times New Roman" charset="0"/>
              </a:rPr>
              <a:t> </a:t>
            </a:r>
            <a:r>
              <a:rPr lang="de-DE" sz="1800" dirty="0" err="1">
                <a:latin typeface="Helvetica"/>
                <a:cs typeface="Helvetica"/>
                <a:sym typeface="Times New Roman" charset="0"/>
              </a:rPr>
              <a:t>dapibus</a:t>
            </a:r>
            <a:r>
              <a:rPr lang="de-DE" sz="1800" dirty="0">
                <a:latin typeface="Helvetica"/>
                <a:cs typeface="Helvetica"/>
                <a:sym typeface="Times New Roman" charset="0"/>
              </a:rPr>
              <a:t> </a:t>
            </a:r>
            <a:r>
              <a:rPr lang="de-DE" sz="1800" dirty="0" err="1">
                <a:latin typeface="Helvetica"/>
                <a:cs typeface="Helvetica"/>
                <a:sym typeface="Times New Roman" charset="0"/>
              </a:rPr>
              <a:t>odio</a:t>
            </a:r>
            <a:r>
              <a:rPr lang="de-DE" sz="1800" dirty="0">
                <a:latin typeface="Helvetica"/>
                <a:cs typeface="Helvetica"/>
                <a:sym typeface="Times New Roman" charset="0"/>
              </a:rPr>
              <a:t> </a:t>
            </a:r>
            <a:r>
              <a:rPr lang="de-DE" sz="1800" dirty="0" err="1">
                <a:latin typeface="Helvetica"/>
                <a:cs typeface="Helvetica"/>
                <a:sym typeface="Times New Roman" charset="0"/>
              </a:rPr>
              <a:t>semper</a:t>
            </a:r>
            <a:r>
              <a:rPr lang="de-DE" sz="1800" dirty="0">
                <a:latin typeface="Helvetica"/>
                <a:cs typeface="Helvetica"/>
                <a:sym typeface="Times New Roman" charset="0"/>
              </a:rPr>
              <a:t> </a:t>
            </a:r>
            <a:r>
              <a:rPr lang="de-DE" sz="1800" dirty="0" err="1">
                <a:latin typeface="Helvetica"/>
                <a:cs typeface="Helvetica"/>
                <a:sym typeface="Times New Roman" charset="0"/>
              </a:rPr>
              <a:t>ultricies</a:t>
            </a:r>
            <a:r>
              <a:rPr lang="de-DE" sz="1800" dirty="0">
                <a:latin typeface="Helvetica"/>
                <a:cs typeface="Helvetica"/>
                <a:sym typeface="Times New Roman" charset="0"/>
              </a:rPr>
              <a:t> </a:t>
            </a:r>
            <a:r>
              <a:rPr lang="de-DE" sz="1800" dirty="0" err="1">
                <a:latin typeface="Helvetica"/>
                <a:cs typeface="Helvetica"/>
                <a:sym typeface="Times New Roman" charset="0"/>
              </a:rPr>
              <a:t>vel</a:t>
            </a:r>
            <a:r>
              <a:rPr lang="de-DE" sz="1800" dirty="0">
                <a:latin typeface="Helvetica"/>
                <a:cs typeface="Helvetica"/>
                <a:sym typeface="Times New Roman" charset="0"/>
              </a:rPr>
              <a:t> </a:t>
            </a:r>
            <a:r>
              <a:rPr lang="de-DE" sz="1800" dirty="0" err="1">
                <a:latin typeface="Helvetica"/>
                <a:cs typeface="Helvetica"/>
                <a:sym typeface="Times New Roman" charset="0"/>
              </a:rPr>
              <a:t>eu</a:t>
            </a:r>
            <a:r>
              <a:rPr lang="de-DE" sz="1800" dirty="0">
                <a:latin typeface="Helvetica"/>
                <a:cs typeface="Helvetica"/>
                <a:sym typeface="Times New Roman" charset="0"/>
              </a:rPr>
              <a:t> </a:t>
            </a:r>
            <a:r>
              <a:rPr lang="de-DE" sz="1800" dirty="0" err="1">
                <a:latin typeface="Helvetica"/>
                <a:cs typeface="Helvetica"/>
                <a:sym typeface="Times New Roman" charset="0"/>
              </a:rPr>
              <a:t>diam</a:t>
            </a:r>
            <a:r>
              <a:rPr lang="de-DE" sz="1800" dirty="0">
                <a:latin typeface="Helvetica"/>
                <a:cs typeface="Helvetica"/>
                <a:sym typeface="Times New Roman" charset="0"/>
              </a:rPr>
              <a:t>. </a:t>
            </a:r>
            <a:r>
              <a:rPr lang="de-DE" sz="1800" dirty="0" err="1">
                <a:latin typeface="Helvetica"/>
                <a:cs typeface="Helvetica"/>
                <a:sym typeface="Times New Roman" charset="0"/>
              </a:rPr>
              <a:t>Vivamus</a:t>
            </a:r>
            <a:r>
              <a:rPr lang="de-DE" sz="1800" dirty="0">
                <a:latin typeface="Helvetica"/>
                <a:cs typeface="Helvetica"/>
                <a:sym typeface="Times New Roman" charset="0"/>
              </a:rPr>
              <a:t> </a:t>
            </a:r>
            <a:r>
              <a:rPr lang="de-DE" sz="1800" dirty="0" err="1">
                <a:latin typeface="Helvetica"/>
                <a:cs typeface="Helvetica"/>
                <a:sym typeface="Times New Roman" charset="0"/>
              </a:rPr>
              <a:t>ac</a:t>
            </a:r>
            <a:r>
              <a:rPr lang="de-DE" sz="1800" dirty="0">
                <a:latin typeface="Helvetica"/>
                <a:cs typeface="Helvetica"/>
                <a:sym typeface="Times New Roman" charset="0"/>
              </a:rPr>
              <a:t> </a:t>
            </a:r>
            <a:r>
              <a:rPr lang="de-DE" sz="1800" dirty="0" err="1">
                <a:latin typeface="Helvetica"/>
                <a:cs typeface="Helvetica"/>
                <a:sym typeface="Times New Roman" charset="0"/>
              </a:rPr>
              <a:t>est</a:t>
            </a:r>
            <a:r>
              <a:rPr lang="de-DE" sz="1800" dirty="0">
                <a:latin typeface="Helvetica"/>
                <a:cs typeface="Helvetica"/>
                <a:sym typeface="Times New Roman" charset="0"/>
              </a:rPr>
              <a:t> </a:t>
            </a:r>
            <a:r>
              <a:rPr lang="de-DE" sz="1800" dirty="0" err="1">
                <a:latin typeface="Helvetica"/>
                <a:cs typeface="Helvetica"/>
                <a:sym typeface="Times New Roman" charset="0"/>
              </a:rPr>
              <a:t>id</a:t>
            </a:r>
            <a:r>
              <a:rPr lang="de-DE" sz="1800" dirty="0">
                <a:latin typeface="Helvetica"/>
                <a:cs typeface="Helvetica"/>
                <a:sym typeface="Times New Roman" charset="0"/>
              </a:rPr>
              <a:t> </a:t>
            </a:r>
            <a:r>
              <a:rPr lang="de-DE" sz="1800" dirty="0" err="1">
                <a:latin typeface="Helvetica"/>
                <a:cs typeface="Helvetica"/>
                <a:sym typeface="Times New Roman" charset="0"/>
              </a:rPr>
              <a:t>metus</a:t>
            </a:r>
            <a:r>
              <a:rPr lang="de-DE" sz="1800" dirty="0">
                <a:latin typeface="Helvetica"/>
                <a:cs typeface="Helvetica"/>
                <a:sym typeface="Times New Roman" charset="0"/>
              </a:rPr>
              <a:t> </a:t>
            </a:r>
            <a:r>
              <a:rPr lang="de-DE" sz="1800" dirty="0" err="1">
                <a:latin typeface="Helvetica"/>
                <a:cs typeface="Helvetica"/>
                <a:sym typeface="Times New Roman" charset="0"/>
              </a:rPr>
              <a:t>mattis</a:t>
            </a:r>
            <a:r>
              <a:rPr lang="de-DE" sz="1800" dirty="0">
                <a:latin typeface="Helvetica"/>
                <a:cs typeface="Helvetica"/>
                <a:sym typeface="Times New Roman" charset="0"/>
              </a:rPr>
              <a:t> </a:t>
            </a:r>
            <a:r>
              <a:rPr lang="de-DE" sz="1800" dirty="0" err="1">
                <a:latin typeface="Helvetica"/>
                <a:cs typeface="Helvetica"/>
                <a:sym typeface="Times New Roman" charset="0"/>
              </a:rPr>
              <a:t>placerat</a:t>
            </a:r>
            <a:r>
              <a:rPr lang="de-DE" sz="1800" dirty="0">
                <a:latin typeface="Helvetica"/>
                <a:cs typeface="Helvetica"/>
                <a:sym typeface="Times New Roman" charset="0"/>
              </a:rPr>
              <a:t>. Maecenas </a:t>
            </a:r>
            <a:r>
              <a:rPr lang="de-DE" sz="1800" dirty="0" err="1">
                <a:latin typeface="Helvetica"/>
                <a:cs typeface="Helvetica"/>
                <a:sym typeface="Times New Roman" charset="0"/>
              </a:rPr>
              <a:t>feugiat</a:t>
            </a:r>
            <a:r>
              <a:rPr lang="de-DE" sz="1800" dirty="0">
                <a:latin typeface="Helvetica"/>
                <a:cs typeface="Helvetica"/>
                <a:sym typeface="Times New Roman" charset="0"/>
              </a:rPr>
              <a:t> </a:t>
            </a:r>
            <a:r>
              <a:rPr lang="de-DE" sz="1800" dirty="0" err="1">
                <a:latin typeface="Helvetica"/>
                <a:cs typeface="Helvetica"/>
                <a:sym typeface="Times New Roman" charset="0"/>
              </a:rPr>
              <a:t>tortor</a:t>
            </a:r>
            <a:r>
              <a:rPr lang="de-DE" sz="1800" dirty="0">
                <a:latin typeface="Helvetica"/>
                <a:cs typeface="Helvetica"/>
                <a:sym typeface="Times New Roman" charset="0"/>
              </a:rPr>
              <a:t> </a:t>
            </a:r>
            <a:r>
              <a:rPr lang="de-DE" sz="1800" dirty="0" err="1">
                <a:latin typeface="Helvetica"/>
                <a:cs typeface="Helvetica"/>
                <a:sym typeface="Times New Roman" charset="0"/>
              </a:rPr>
              <a:t>vitae</a:t>
            </a:r>
            <a:r>
              <a:rPr lang="de-DE" sz="1800" dirty="0">
                <a:latin typeface="Helvetica"/>
                <a:cs typeface="Helvetica"/>
                <a:sym typeface="Times New Roman" charset="0"/>
              </a:rPr>
              <a:t> </a:t>
            </a:r>
            <a:r>
              <a:rPr lang="de-DE" sz="1800" dirty="0" err="1">
                <a:latin typeface="Helvetica"/>
                <a:cs typeface="Helvetica"/>
                <a:sym typeface="Times New Roman" charset="0"/>
              </a:rPr>
              <a:t>lacus</a:t>
            </a:r>
            <a:r>
              <a:rPr lang="de-DE" sz="1800" dirty="0">
                <a:latin typeface="Helvetica"/>
                <a:cs typeface="Helvetica"/>
                <a:sym typeface="Times New Roman" charset="0"/>
              </a:rPr>
              <a:t> </a:t>
            </a:r>
            <a:r>
              <a:rPr lang="de-DE" sz="1800" dirty="0" err="1">
                <a:latin typeface="Helvetica"/>
                <a:cs typeface="Helvetica"/>
                <a:sym typeface="Times New Roman" charset="0"/>
              </a:rPr>
              <a:t>scelerisque</a:t>
            </a:r>
            <a:r>
              <a:rPr lang="de-DE" sz="1800" dirty="0">
                <a:latin typeface="Helvetica"/>
                <a:cs typeface="Helvetica"/>
                <a:sym typeface="Times New Roman" charset="0"/>
              </a:rPr>
              <a:t> </a:t>
            </a:r>
            <a:r>
              <a:rPr lang="de-DE" sz="1800" dirty="0" err="1">
                <a:latin typeface="Helvetica"/>
                <a:cs typeface="Helvetica"/>
                <a:sym typeface="Times New Roman" charset="0"/>
              </a:rPr>
              <a:t>fringilla</a:t>
            </a:r>
            <a:r>
              <a:rPr lang="de-DE" sz="1800" dirty="0">
                <a:latin typeface="Helvetica"/>
                <a:cs typeface="Helvetica"/>
                <a:sym typeface="Times New Roman" charset="0"/>
              </a:rPr>
              <a:t> </a:t>
            </a:r>
            <a:r>
              <a:rPr lang="de-DE" sz="1800" dirty="0" err="1">
                <a:latin typeface="Helvetica"/>
                <a:cs typeface="Helvetica"/>
                <a:sym typeface="Times New Roman" charset="0"/>
              </a:rPr>
              <a:t>aliquet</a:t>
            </a:r>
            <a:r>
              <a:rPr lang="de-DE" sz="1800" dirty="0">
                <a:latin typeface="Helvetica"/>
                <a:cs typeface="Helvetica"/>
                <a:sym typeface="Times New Roman" charset="0"/>
              </a:rPr>
              <a:t> </a:t>
            </a:r>
            <a:r>
              <a:rPr lang="de-DE" sz="1800" dirty="0" err="1">
                <a:latin typeface="Helvetica"/>
                <a:cs typeface="Helvetica"/>
                <a:sym typeface="Times New Roman" charset="0"/>
              </a:rPr>
              <a:t>lacus</a:t>
            </a:r>
            <a:r>
              <a:rPr lang="de-DE" sz="1800" dirty="0">
                <a:latin typeface="Helvetica"/>
                <a:cs typeface="Helvetica"/>
                <a:sym typeface="Times New Roman" charset="0"/>
              </a:rPr>
              <a:t> </a:t>
            </a:r>
            <a:r>
              <a:rPr lang="de-DE" sz="1800" dirty="0" err="1">
                <a:latin typeface="Helvetica"/>
                <a:cs typeface="Helvetica"/>
                <a:sym typeface="Times New Roman" charset="0"/>
              </a:rPr>
              <a:t>semper</a:t>
            </a:r>
            <a:r>
              <a:rPr lang="de-DE" sz="1800" dirty="0">
                <a:latin typeface="Helvetica"/>
                <a:cs typeface="Helvetica"/>
                <a:sym typeface="Times New Roman" charset="0"/>
              </a:rPr>
              <a:t>. </a:t>
            </a:r>
            <a:r>
              <a:rPr lang="de-DE" sz="1800" dirty="0" err="1">
                <a:latin typeface="Helvetica"/>
                <a:cs typeface="Helvetica"/>
                <a:sym typeface="Times New Roman" charset="0"/>
              </a:rPr>
              <a:t>Ut</a:t>
            </a:r>
            <a:r>
              <a:rPr lang="de-DE" sz="1800" dirty="0">
                <a:latin typeface="Helvetica"/>
                <a:cs typeface="Helvetica"/>
                <a:sym typeface="Times New Roman" charset="0"/>
              </a:rPr>
              <a:t> et </a:t>
            </a:r>
            <a:r>
              <a:rPr lang="de-DE" sz="1800" dirty="0" err="1">
                <a:latin typeface="Helvetica"/>
                <a:cs typeface="Helvetica"/>
                <a:sym typeface="Times New Roman" charset="0"/>
              </a:rPr>
              <a:t>orci</a:t>
            </a:r>
            <a:r>
              <a:rPr lang="de-DE" sz="1800" dirty="0">
                <a:latin typeface="Helvetica"/>
                <a:cs typeface="Helvetica"/>
                <a:sym typeface="Times New Roman" charset="0"/>
              </a:rPr>
              <a:t> </a:t>
            </a:r>
            <a:r>
              <a:rPr lang="de-DE" sz="1800" dirty="0" err="1">
                <a:latin typeface="Helvetica"/>
                <a:cs typeface="Helvetica"/>
                <a:sym typeface="Times New Roman" charset="0"/>
              </a:rPr>
              <a:t>id</a:t>
            </a:r>
            <a:r>
              <a:rPr lang="de-DE" sz="1800" dirty="0">
                <a:latin typeface="Helvetica"/>
                <a:cs typeface="Helvetica"/>
                <a:sym typeface="Times New Roman" charset="0"/>
              </a:rPr>
              <a:t> </a:t>
            </a:r>
            <a:r>
              <a:rPr lang="de-DE" sz="1800" dirty="0" err="1">
                <a:latin typeface="Helvetica"/>
                <a:cs typeface="Helvetica"/>
                <a:sym typeface="Times New Roman" charset="0"/>
              </a:rPr>
              <a:t>augue</a:t>
            </a:r>
            <a:r>
              <a:rPr lang="de-DE" sz="1800" dirty="0">
                <a:latin typeface="Helvetica"/>
                <a:cs typeface="Helvetica"/>
                <a:sym typeface="Times New Roman" charset="0"/>
              </a:rPr>
              <a:t> </a:t>
            </a:r>
            <a:r>
              <a:rPr lang="de-DE" sz="1800" dirty="0" err="1">
                <a:latin typeface="Helvetica"/>
                <a:cs typeface="Helvetica"/>
                <a:sym typeface="Times New Roman" charset="0"/>
              </a:rPr>
              <a:t>varius</a:t>
            </a:r>
            <a:r>
              <a:rPr lang="de-DE" sz="1800" dirty="0">
                <a:latin typeface="Helvetica"/>
                <a:cs typeface="Helvetica"/>
                <a:sym typeface="Times New Roman" charset="0"/>
              </a:rPr>
              <a:t> </a:t>
            </a:r>
            <a:r>
              <a:rPr lang="de-DE" sz="1800" dirty="0" err="1">
                <a:latin typeface="Helvetica"/>
                <a:cs typeface="Helvetica"/>
                <a:sym typeface="Times New Roman" charset="0"/>
              </a:rPr>
              <a:t>semper</a:t>
            </a:r>
            <a:r>
              <a:rPr lang="de-DE" sz="1800" dirty="0">
                <a:latin typeface="Helvetica"/>
                <a:cs typeface="Helvetica"/>
                <a:sym typeface="Times New Roman" charset="0"/>
              </a:rPr>
              <a:t> at </a:t>
            </a:r>
            <a:r>
              <a:rPr lang="de-DE" sz="1800" dirty="0" err="1">
                <a:latin typeface="Helvetica"/>
                <a:cs typeface="Helvetica"/>
                <a:sym typeface="Times New Roman" charset="0"/>
              </a:rPr>
              <a:t>quis</a:t>
            </a:r>
            <a:r>
              <a:rPr lang="de-DE" sz="1800" dirty="0">
                <a:latin typeface="Helvetica"/>
                <a:cs typeface="Helvetica"/>
                <a:sym typeface="Times New Roman" charset="0"/>
              </a:rPr>
              <a:t> </a:t>
            </a:r>
            <a:r>
              <a:rPr lang="de-DE" sz="1800" dirty="0" err="1">
                <a:latin typeface="Helvetica"/>
                <a:cs typeface="Helvetica"/>
                <a:sym typeface="Times New Roman" charset="0"/>
              </a:rPr>
              <a:t>tortor</a:t>
            </a:r>
            <a:r>
              <a:rPr lang="de-DE" sz="1800" dirty="0">
                <a:latin typeface="Helvetica"/>
                <a:cs typeface="Helvetica"/>
                <a:sym typeface="Times New Roman" charset="0"/>
              </a:rPr>
              <a:t>. Duis in </a:t>
            </a:r>
            <a:r>
              <a:rPr lang="de-DE" sz="1800" dirty="0" err="1">
                <a:latin typeface="Helvetica"/>
                <a:cs typeface="Helvetica"/>
                <a:sym typeface="Times New Roman" charset="0"/>
              </a:rPr>
              <a:t>dui</a:t>
            </a:r>
            <a:r>
              <a:rPr lang="de-DE" sz="1800" dirty="0">
                <a:latin typeface="Helvetica"/>
                <a:cs typeface="Helvetica"/>
                <a:sym typeface="Times New Roman" charset="0"/>
              </a:rPr>
              <a:t> magna. Class </a:t>
            </a:r>
            <a:r>
              <a:rPr lang="de-DE" sz="1800" dirty="0" err="1">
                <a:latin typeface="Helvetica"/>
                <a:cs typeface="Helvetica"/>
                <a:sym typeface="Times New Roman" charset="0"/>
              </a:rPr>
              <a:t>aptent</a:t>
            </a:r>
            <a:r>
              <a:rPr lang="de-DE" sz="1800" dirty="0">
                <a:latin typeface="Helvetica"/>
                <a:cs typeface="Helvetica"/>
                <a:sym typeface="Times New Roman" charset="0"/>
              </a:rPr>
              <a:t> </a:t>
            </a:r>
            <a:r>
              <a:rPr lang="de-DE" sz="1800" dirty="0" err="1">
                <a:latin typeface="Helvetica"/>
                <a:cs typeface="Helvetica"/>
                <a:sym typeface="Times New Roman" charset="0"/>
              </a:rPr>
              <a:t>taciti</a:t>
            </a:r>
            <a:r>
              <a:rPr lang="de-DE" sz="1800" dirty="0">
                <a:latin typeface="Helvetica"/>
                <a:cs typeface="Helvetica"/>
                <a:sym typeface="Times New Roman" charset="0"/>
              </a:rPr>
              <a:t> </a:t>
            </a:r>
            <a:r>
              <a:rPr lang="de-DE" sz="1800" dirty="0" err="1">
                <a:latin typeface="Helvetica"/>
                <a:cs typeface="Helvetica"/>
                <a:sym typeface="Times New Roman" charset="0"/>
              </a:rPr>
              <a:t>sociosqu</a:t>
            </a:r>
            <a:r>
              <a:rPr lang="de-DE" sz="1800" dirty="0">
                <a:latin typeface="Helvetica"/>
                <a:cs typeface="Helvetica"/>
                <a:sym typeface="Times New Roman" charset="0"/>
              </a:rPr>
              <a:t> ad </a:t>
            </a:r>
            <a:r>
              <a:rPr lang="de-DE" sz="1800" dirty="0" err="1">
                <a:latin typeface="Helvetica"/>
                <a:cs typeface="Helvetica"/>
                <a:sym typeface="Times New Roman" charset="0"/>
              </a:rPr>
              <a:t>litora</a:t>
            </a:r>
            <a:r>
              <a:rPr lang="de-DE" sz="1800" dirty="0">
                <a:latin typeface="Helvetica"/>
                <a:cs typeface="Helvetica"/>
                <a:sym typeface="Times New Roman" charset="0"/>
              </a:rPr>
              <a:t> </a:t>
            </a:r>
            <a:r>
              <a:rPr lang="de-DE" sz="1800" dirty="0" err="1">
                <a:latin typeface="Helvetica"/>
                <a:cs typeface="Helvetica"/>
                <a:sym typeface="Times New Roman" charset="0"/>
              </a:rPr>
              <a:t>torquent</a:t>
            </a:r>
            <a:r>
              <a:rPr lang="de-DE" sz="1800" dirty="0">
                <a:latin typeface="Helvetica"/>
                <a:cs typeface="Helvetica"/>
                <a:sym typeface="Times New Roman" charset="0"/>
              </a:rPr>
              <a:t> per </a:t>
            </a:r>
            <a:r>
              <a:rPr lang="de-DE" sz="1800" dirty="0" err="1">
                <a:latin typeface="Helvetica"/>
                <a:cs typeface="Helvetica"/>
                <a:sym typeface="Times New Roman" charset="0"/>
              </a:rPr>
              <a:t>conubia</a:t>
            </a:r>
            <a:r>
              <a:rPr lang="de-DE" sz="1800" dirty="0">
                <a:latin typeface="Helvetica"/>
                <a:cs typeface="Helvetica"/>
                <a:sym typeface="Times New Roman" charset="0"/>
              </a:rPr>
              <a:t> </a:t>
            </a:r>
            <a:r>
              <a:rPr lang="de-DE" sz="1800" dirty="0" err="1">
                <a:latin typeface="Helvetica"/>
                <a:cs typeface="Helvetica"/>
                <a:sym typeface="Times New Roman" charset="0"/>
              </a:rPr>
              <a:t>nostra</a:t>
            </a:r>
            <a:r>
              <a:rPr lang="de-DE" sz="1800" dirty="0">
                <a:latin typeface="Helvetica"/>
                <a:cs typeface="Helvetica"/>
                <a:sym typeface="Times New Roman" charset="0"/>
              </a:rPr>
              <a:t>, per </a:t>
            </a:r>
            <a:r>
              <a:rPr lang="de-DE" sz="1800" dirty="0" err="1">
                <a:latin typeface="Helvetica"/>
                <a:cs typeface="Helvetica"/>
                <a:sym typeface="Times New Roman" charset="0"/>
              </a:rPr>
              <a:t>inceptos</a:t>
            </a:r>
            <a:r>
              <a:rPr lang="de-DE" sz="1800" dirty="0">
                <a:latin typeface="Helvetica"/>
                <a:cs typeface="Helvetica"/>
                <a:sym typeface="Times New Roman" charset="0"/>
              </a:rPr>
              <a:t> </a:t>
            </a:r>
            <a:r>
              <a:rPr lang="de-DE" sz="1800" dirty="0" err="1">
                <a:latin typeface="Helvetica"/>
                <a:cs typeface="Helvetica"/>
                <a:sym typeface="Times New Roman" charset="0"/>
              </a:rPr>
              <a:t>himenaeos</a:t>
            </a:r>
            <a:r>
              <a:rPr lang="de-DE" sz="1800" dirty="0">
                <a:latin typeface="Helvetica"/>
                <a:cs typeface="Helvetica"/>
                <a:sym typeface="Times New Roman" charset="0"/>
              </a:rPr>
              <a:t>. </a:t>
            </a:r>
            <a:r>
              <a:rPr lang="de-DE" sz="1800" dirty="0" err="1">
                <a:latin typeface="Helvetica"/>
                <a:cs typeface="Helvetica"/>
                <a:sym typeface="Times New Roman" charset="0"/>
              </a:rPr>
              <a:t>Nulla</a:t>
            </a:r>
            <a:r>
              <a:rPr lang="de-DE" sz="1800" dirty="0">
                <a:latin typeface="Helvetica"/>
                <a:cs typeface="Helvetica"/>
                <a:sym typeface="Times New Roman" charset="0"/>
              </a:rPr>
              <a:t> </a:t>
            </a:r>
            <a:r>
              <a:rPr lang="de-DE" sz="1800" dirty="0" err="1">
                <a:latin typeface="Helvetica"/>
                <a:cs typeface="Helvetica"/>
                <a:sym typeface="Times New Roman" charset="0"/>
              </a:rPr>
              <a:t>facilisi</a:t>
            </a:r>
            <a:r>
              <a:rPr lang="de-DE" sz="1800" dirty="0">
                <a:latin typeface="Helvetica"/>
                <a:cs typeface="Helvetica"/>
                <a:sym typeface="Times New Roman" charset="0"/>
              </a:rPr>
              <a:t>. Maecenas </a:t>
            </a:r>
            <a:r>
              <a:rPr lang="de-DE" sz="1800" dirty="0" err="1">
                <a:latin typeface="Helvetica"/>
                <a:cs typeface="Helvetica"/>
                <a:sym typeface="Times New Roman" charset="0"/>
              </a:rPr>
              <a:t>eleifend</a:t>
            </a:r>
            <a:r>
              <a:rPr lang="de-DE" sz="1800" dirty="0">
                <a:latin typeface="Helvetica"/>
                <a:cs typeface="Helvetica"/>
                <a:sym typeface="Times New Roman" charset="0"/>
              </a:rPr>
              <a:t> </a:t>
            </a:r>
            <a:r>
              <a:rPr lang="de-DE" sz="1800" dirty="0" err="1">
                <a:latin typeface="Helvetica"/>
                <a:cs typeface="Helvetica"/>
                <a:sym typeface="Times New Roman" charset="0"/>
              </a:rPr>
              <a:t>libero</a:t>
            </a:r>
            <a:r>
              <a:rPr lang="de-DE" sz="1800" dirty="0">
                <a:latin typeface="Helvetica"/>
                <a:cs typeface="Helvetica"/>
                <a:sym typeface="Times New Roman" charset="0"/>
              </a:rPr>
              <a:t> </a:t>
            </a:r>
            <a:r>
              <a:rPr lang="de-DE" sz="1800" dirty="0" err="1">
                <a:latin typeface="Helvetica"/>
                <a:cs typeface="Helvetica"/>
                <a:sym typeface="Times New Roman" charset="0"/>
              </a:rPr>
              <a:t>vel</a:t>
            </a:r>
            <a:r>
              <a:rPr lang="de-DE" sz="1800" dirty="0">
                <a:latin typeface="Helvetica"/>
                <a:cs typeface="Helvetica"/>
                <a:sym typeface="Times New Roman" charset="0"/>
              </a:rPr>
              <a:t> magna </a:t>
            </a:r>
            <a:r>
              <a:rPr lang="de-DE" sz="1800" dirty="0" err="1">
                <a:latin typeface="Helvetica"/>
                <a:cs typeface="Helvetica"/>
                <a:sym typeface="Times New Roman" charset="0"/>
              </a:rPr>
              <a:t>elementum</a:t>
            </a:r>
            <a:r>
              <a:rPr lang="de-DE" sz="1800" dirty="0">
                <a:latin typeface="Helvetica"/>
                <a:cs typeface="Helvetica"/>
                <a:sym typeface="Times New Roman" charset="0"/>
              </a:rPr>
              <a:t> </a:t>
            </a:r>
            <a:r>
              <a:rPr lang="de-DE" sz="1800" dirty="0" err="1">
                <a:latin typeface="Helvetica"/>
                <a:cs typeface="Helvetica"/>
                <a:sym typeface="Times New Roman" charset="0"/>
              </a:rPr>
              <a:t>sed</a:t>
            </a:r>
            <a:r>
              <a:rPr lang="de-DE" sz="1800" dirty="0">
                <a:latin typeface="Helvetica"/>
                <a:cs typeface="Helvetica"/>
                <a:sym typeface="Times New Roman" charset="0"/>
              </a:rPr>
              <a:t> </a:t>
            </a:r>
            <a:r>
              <a:rPr lang="de-DE" sz="1800" dirty="0" err="1">
                <a:latin typeface="Helvetica"/>
                <a:cs typeface="Helvetica"/>
                <a:sym typeface="Times New Roman" charset="0"/>
              </a:rPr>
              <a:t>pretium</a:t>
            </a:r>
            <a:r>
              <a:rPr lang="de-DE" sz="1800" dirty="0">
                <a:latin typeface="Helvetica"/>
                <a:cs typeface="Helvetica"/>
                <a:sym typeface="Times New Roman" charset="0"/>
              </a:rPr>
              <a:t> </a:t>
            </a:r>
            <a:r>
              <a:rPr lang="de-DE" sz="1800" dirty="0" err="1">
                <a:latin typeface="Helvetica"/>
                <a:cs typeface="Helvetica"/>
                <a:sym typeface="Times New Roman" charset="0"/>
              </a:rPr>
              <a:t>dui</a:t>
            </a:r>
            <a:r>
              <a:rPr lang="de-DE" sz="1800" dirty="0">
                <a:latin typeface="Helvetica"/>
                <a:cs typeface="Helvetica"/>
                <a:sym typeface="Times New Roman" charset="0"/>
              </a:rPr>
              <a:t> </a:t>
            </a:r>
            <a:r>
              <a:rPr lang="de-DE" sz="1800" dirty="0" err="1">
                <a:latin typeface="Helvetica"/>
                <a:cs typeface="Helvetica"/>
                <a:sym typeface="Times New Roman" charset="0"/>
              </a:rPr>
              <a:t>ultrices</a:t>
            </a:r>
            <a:r>
              <a:rPr lang="de-DE" sz="1800" dirty="0">
                <a:latin typeface="Helvetica"/>
                <a:cs typeface="Helvetica"/>
                <a:sym typeface="Times New Roman" charset="0"/>
              </a:rPr>
              <a:t>. </a:t>
            </a:r>
            <a:r>
              <a:rPr lang="de-DE" sz="1800" dirty="0" err="1">
                <a:latin typeface="Helvetica"/>
                <a:cs typeface="Helvetica"/>
                <a:sym typeface="Times New Roman" charset="0"/>
              </a:rPr>
              <a:t>Quisque</a:t>
            </a:r>
            <a:r>
              <a:rPr lang="de-DE" sz="1800" dirty="0">
                <a:latin typeface="Helvetica"/>
                <a:cs typeface="Helvetica"/>
                <a:sym typeface="Times New Roman" charset="0"/>
              </a:rPr>
              <a:t> </a:t>
            </a:r>
            <a:r>
              <a:rPr lang="de-DE" sz="1800" dirty="0" err="1">
                <a:latin typeface="Helvetica"/>
                <a:cs typeface="Helvetica"/>
                <a:sym typeface="Times New Roman" charset="0"/>
              </a:rPr>
              <a:t>vitae</a:t>
            </a:r>
            <a:r>
              <a:rPr lang="de-DE" sz="1800" dirty="0">
                <a:latin typeface="Helvetica"/>
                <a:cs typeface="Helvetica"/>
                <a:sym typeface="Times New Roman" charset="0"/>
              </a:rPr>
              <a:t> </a:t>
            </a:r>
            <a:r>
              <a:rPr lang="de-DE" sz="1800" dirty="0" err="1">
                <a:latin typeface="Helvetica"/>
                <a:cs typeface="Helvetica"/>
                <a:sym typeface="Times New Roman" charset="0"/>
              </a:rPr>
              <a:t>mollis</a:t>
            </a:r>
            <a:r>
              <a:rPr lang="de-DE" sz="1800" dirty="0">
                <a:latin typeface="Helvetica"/>
                <a:cs typeface="Helvetica"/>
                <a:sym typeface="Times New Roman" charset="0"/>
              </a:rPr>
              <a:t> </a:t>
            </a:r>
            <a:r>
              <a:rPr lang="de-DE" sz="1800" dirty="0" err="1">
                <a:latin typeface="Helvetica"/>
                <a:cs typeface="Helvetica"/>
                <a:sym typeface="Times New Roman" charset="0"/>
              </a:rPr>
              <a:t>diam</a:t>
            </a:r>
            <a:r>
              <a:rPr lang="de-DE" sz="1800" dirty="0">
                <a:latin typeface="Helvetica"/>
                <a:cs typeface="Helvetica"/>
                <a:sym typeface="Times New Roman" charset="0"/>
              </a:rPr>
              <a:t>. </a:t>
            </a:r>
            <a:r>
              <a:rPr lang="de-DE" sz="1800" dirty="0" err="1">
                <a:latin typeface="Helvetica"/>
                <a:cs typeface="Helvetica"/>
                <a:sym typeface="Times New Roman" charset="0"/>
              </a:rPr>
              <a:t>Etiam</a:t>
            </a:r>
            <a:r>
              <a:rPr lang="de-DE" sz="1800" dirty="0">
                <a:latin typeface="Helvetica"/>
                <a:cs typeface="Helvetica"/>
                <a:sym typeface="Times New Roman" charset="0"/>
              </a:rPr>
              <a:t> </a:t>
            </a:r>
            <a:r>
              <a:rPr lang="de-DE" sz="1800" dirty="0" err="1">
                <a:latin typeface="Helvetica"/>
                <a:cs typeface="Helvetica"/>
                <a:sym typeface="Times New Roman" charset="0"/>
              </a:rPr>
              <a:t>suscipit</a:t>
            </a:r>
            <a:r>
              <a:rPr lang="de-DE" sz="1800" dirty="0">
                <a:latin typeface="Helvetica"/>
                <a:cs typeface="Helvetica"/>
                <a:sym typeface="Times New Roman" charset="0"/>
              </a:rPr>
              <a:t> </a:t>
            </a:r>
            <a:r>
              <a:rPr lang="de-DE" sz="1800" dirty="0" err="1">
                <a:latin typeface="Helvetica"/>
                <a:cs typeface="Helvetica"/>
                <a:sym typeface="Times New Roman" charset="0"/>
              </a:rPr>
              <a:t>imperdiet</a:t>
            </a:r>
            <a:r>
              <a:rPr lang="de-DE" sz="1800" dirty="0">
                <a:latin typeface="Helvetica"/>
                <a:cs typeface="Helvetica"/>
                <a:sym typeface="Times New Roman" charset="0"/>
              </a:rPr>
              <a:t> </a:t>
            </a:r>
            <a:r>
              <a:rPr lang="de-DE" sz="1800" dirty="0" err="1">
                <a:latin typeface="Helvetica"/>
                <a:cs typeface="Helvetica"/>
                <a:sym typeface="Times New Roman" charset="0"/>
              </a:rPr>
              <a:t>dui</a:t>
            </a:r>
            <a:r>
              <a:rPr lang="de-DE" sz="1800" dirty="0">
                <a:latin typeface="Helvetica"/>
                <a:cs typeface="Helvetica"/>
                <a:sym typeface="Times New Roman" charset="0"/>
              </a:rPr>
              <a:t>, a </a:t>
            </a:r>
            <a:r>
              <a:rPr lang="de-DE" sz="1800" dirty="0" err="1">
                <a:latin typeface="Helvetica"/>
                <a:cs typeface="Helvetica"/>
                <a:sym typeface="Times New Roman" charset="0"/>
              </a:rPr>
              <a:t>mollis</a:t>
            </a:r>
            <a:r>
              <a:rPr lang="de-DE" sz="1800" dirty="0">
                <a:latin typeface="Helvetica"/>
                <a:cs typeface="Helvetica"/>
                <a:sym typeface="Times New Roman" charset="0"/>
              </a:rPr>
              <a:t> </a:t>
            </a:r>
            <a:r>
              <a:rPr lang="de-DE" sz="1800" dirty="0" err="1">
                <a:latin typeface="Helvetica"/>
                <a:cs typeface="Helvetica"/>
                <a:sym typeface="Times New Roman" charset="0"/>
              </a:rPr>
              <a:t>enim</a:t>
            </a:r>
            <a:r>
              <a:rPr lang="de-DE" sz="1800" dirty="0">
                <a:latin typeface="Helvetica"/>
                <a:cs typeface="Helvetica"/>
                <a:sym typeface="Times New Roman" charset="0"/>
              </a:rPr>
              <a:t> </a:t>
            </a:r>
            <a:r>
              <a:rPr lang="de-DE" sz="1800" dirty="0" err="1">
                <a:latin typeface="Helvetica"/>
                <a:cs typeface="Helvetica"/>
                <a:sym typeface="Times New Roman" charset="0"/>
              </a:rPr>
              <a:t>pretium</a:t>
            </a:r>
            <a:r>
              <a:rPr lang="de-DE" sz="1800" dirty="0">
                <a:latin typeface="Helvetica"/>
                <a:cs typeface="Helvetica"/>
                <a:sym typeface="Times New Roman" charset="0"/>
              </a:rPr>
              <a:t> </a:t>
            </a:r>
            <a:r>
              <a:rPr lang="de-DE" sz="1800" dirty="0" err="1">
                <a:latin typeface="Helvetica"/>
                <a:cs typeface="Helvetica"/>
                <a:sym typeface="Times New Roman" charset="0"/>
              </a:rPr>
              <a:t>eget</a:t>
            </a:r>
            <a:r>
              <a:rPr lang="de-DE" sz="1800" dirty="0">
                <a:latin typeface="Helvetica"/>
                <a:cs typeface="Helvetica"/>
                <a:sym typeface="Times New Roman" charset="0"/>
              </a:rPr>
              <a:t>. </a:t>
            </a:r>
            <a:r>
              <a:rPr lang="de-DE" sz="1800" dirty="0" err="1">
                <a:latin typeface="Helvetica"/>
                <a:cs typeface="Helvetica"/>
                <a:sym typeface="Times New Roman" charset="0"/>
              </a:rPr>
              <a:t>Nunc</a:t>
            </a:r>
            <a:r>
              <a:rPr lang="de-DE" sz="1800" dirty="0">
                <a:latin typeface="Helvetica"/>
                <a:cs typeface="Helvetica"/>
                <a:sym typeface="Times New Roman" charset="0"/>
              </a:rPr>
              <a:t> </a:t>
            </a:r>
            <a:r>
              <a:rPr lang="de-DE" sz="1800" dirty="0" err="1">
                <a:latin typeface="Helvetica"/>
                <a:cs typeface="Helvetica"/>
                <a:sym typeface="Times New Roman" charset="0"/>
              </a:rPr>
              <a:t>nec</a:t>
            </a:r>
            <a:r>
              <a:rPr lang="de-DE" sz="1800" dirty="0">
                <a:latin typeface="Helvetica"/>
                <a:cs typeface="Helvetica"/>
                <a:sym typeface="Times New Roman" charset="0"/>
              </a:rPr>
              <a:t> </a:t>
            </a:r>
            <a:r>
              <a:rPr lang="de-DE" sz="1800" dirty="0" err="1">
                <a:latin typeface="Helvetica"/>
                <a:cs typeface="Helvetica"/>
                <a:sym typeface="Times New Roman" charset="0"/>
              </a:rPr>
              <a:t>sagittis</a:t>
            </a:r>
            <a:r>
              <a:rPr lang="de-DE" sz="1800" dirty="0">
                <a:latin typeface="Helvetica"/>
                <a:cs typeface="Helvetica"/>
                <a:sym typeface="Times New Roman" charset="0"/>
              </a:rPr>
              <a:t> </a:t>
            </a:r>
            <a:r>
              <a:rPr lang="de-DE" sz="1800" dirty="0" err="1">
                <a:latin typeface="Helvetica"/>
                <a:cs typeface="Helvetica"/>
                <a:sym typeface="Times New Roman" charset="0"/>
              </a:rPr>
              <a:t>felis</a:t>
            </a:r>
            <a:r>
              <a:rPr lang="de-DE" sz="1800" dirty="0">
                <a:latin typeface="Helvetica"/>
                <a:cs typeface="Helvetica"/>
                <a:sym typeface="Times New Roman" charset="0"/>
              </a:rPr>
              <a:t>. </a:t>
            </a:r>
            <a:r>
              <a:rPr lang="de-DE" sz="1800" dirty="0" err="1">
                <a:latin typeface="Helvetica"/>
                <a:cs typeface="Helvetica"/>
                <a:sym typeface="Times New Roman" charset="0"/>
              </a:rPr>
              <a:t>Sed</a:t>
            </a:r>
            <a:r>
              <a:rPr lang="de-DE" sz="1800" dirty="0">
                <a:latin typeface="Helvetica"/>
                <a:cs typeface="Helvetica"/>
                <a:sym typeface="Times New Roman" charset="0"/>
              </a:rPr>
              <a:t> </a:t>
            </a:r>
            <a:r>
              <a:rPr lang="de-DE" sz="1800" dirty="0" err="1">
                <a:latin typeface="Helvetica"/>
                <a:cs typeface="Helvetica"/>
                <a:sym typeface="Times New Roman" charset="0"/>
              </a:rPr>
              <a:t>mattis</a:t>
            </a:r>
            <a:r>
              <a:rPr lang="de-DE" sz="1800" dirty="0">
                <a:latin typeface="Helvetica"/>
                <a:cs typeface="Helvetica"/>
                <a:sym typeface="Times New Roman" charset="0"/>
              </a:rPr>
              <a:t> </a:t>
            </a:r>
            <a:r>
              <a:rPr lang="de-DE" sz="1800" dirty="0" err="1">
                <a:latin typeface="Helvetica"/>
                <a:cs typeface="Helvetica"/>
                <a:sym typeface="Times New Roman" charset="0"/>
              </a:rPr>
              <a:t>dignissim</a:t>
            </a:r>
            <a:r>
              <a:rPr lang="de-DE" sz="1800" dirty="0">
                <a:latin typeface="Helvetica"/>
                <a:cs typeface="Helvetica"/>
                <a:sym typeface="Times New Roman" charset="0"/>
              </a:rPr>
              <a:t> </a:t>
            </a:r>
            <a:r>
              <a:rPr lang="de-DE" sz="1800" dirty="0" err="1">
                <a:latin typeface="Helvetica"/>
                <a:cs typeface="Helvetica"/>
                <a:sym typeface="Times New Roman" charset="0"/>
              </a:rPr>
              <a:t>nibh</a:t>
            </a:r>
            <a:r>
              <a:rPr lang="de-DE" sz="1800" dirty="0">
                <a:latin typeface="Helvetica"/>
                <a:cs typeface="Helvetica"/>
                <a:sym typeface="Times New Roman" charset="0"/>
              </a:rPr>
              <a:t> </a:t>
            </a:r>
            <a:r>
              <a:rPr lang="de-DE" sz="1800" dirty="0" err="1">
                <a:latin typeface="Helvetica"/>
                <a:cs typeface="Helvetica"/>
                <a:sym typeface="Times New Roman" charset="0"/>
              </a:rPr>
              <a:t>nec</a:t>
            </a:r>
            <a:r>
              <a:rPr lang="de-DE" sz="1800" dirty="0">
                <a:latin typeface="Helvetica"/>
                <a:cs typeface="Helvetica"/>
                <a:sym typeface="Times New Roman" charset="0"/>
              </a:rPr>
              <a:t> </a:t>
            </a:r>
            <a:r>
              <a:rPr lang="de-DE" sz="1800" dirty="0" err="1">
                <a:latin typeface="Helvetica"/>
                <a:cs typeface="Helvetica"/>
                <a:sym typeface="Times New Roman" charset="0"/>
              </a:rPr>
              <a:t>sollicitudin</a:t>
            </a:r>
            <a:r>
              <a:rPr lang="de-DE" sz="1800" dirty="0">
                <a:latin typeface="Helvetica"/>
                <a:cs typeface="Helvetica"/>
                <a:sym typeface="Times New Roman" charset="0"/>
              </a:rPr>
              <a:t>. </a:t>
            </a:r>
            <a:r>
              <a:rPr lang="de-DE" sz="1800" dirty="0" err="1">
                <a:latin typeface="Helvetica"/>
                <a:cs typeface="Helvetica"/>
                <a:sym typeface="Times New Roman" charset="0"/>
              </a:rPr>
              <a:t>Cras</a:t>
            </a:r>
            <a:r>
              <a:rPr lang="de-DE" sz="1800" dirty="0">
                <a:latin typeface="Helvetica"/>
                <a:cs typeface="Helvetica"/>
                <a:sym typeface="Times New Roman" charset="0"/>
              </a:rPr>
              <a:t> </a:t>
            </a:r>
            <a:r>
              <a:rPr lang="de-DE" sz="1800" dirty="0" err="1">
                <a:latin typeface="Helvetica"/>
                <a:cs typeface="Helvetica"/>
                <a:sym typeface="Times New Roman" charset="0"/>
              </a:rPr>
              <a:t>ac</a:t>
            </a:r>
            <a:r>
              <a:rPr lang="de-DE" sz="1800" dirty="0">
                <a:latin typeface="Helvetica"/>
                <a:cs typeface="Helvetica"/>
                <a:sym typeface="Times New Roman" charset="0"/>
              </a:rPr>
              <a:t> </a:t>
            </a:r>
            <a:r>
              <a:rPr lang="de-DE" sz="1800" dirty="0" err="1">
                <a:latin typeface="Helvetica"/>
                <a:cs typeface="Helvetica"/>
                <a:sym typeface="Times New Roman" charset="0"/>
              </a:rPr>
              <a:t>massa</a:t>
            </a:r>
            <a:r>
              <a:rPr lang="de-DE" sz="1800" dirty="0">
                <a:latin typeface="Helvetica"/>
                <a:cs typeface="Helvetica"/>
                <a:sym typeface="Times New Roman" charset="0"/>
              </a:rPr>
              <a:t> </a:t>
            </a:r>
            <a:r>
              <a:rPr lang="de-DE" sz="1800" dirty="0" err="1">
                <a:latin typeface="Helvetica"/>
                <a:cs typeface="Helvetica"/>
                <a:sym typeface="Times New Roman" charset="0"/>
              </a:rPr>
              <a:t>massa</a:t>
            </a:r>
            <a:r>
              <a:rPr lang="de-DE" sz="1800" dirty="0">
                <a:latin typeface="Helvetica"/>
                <a:cs typeface="Helvetica"/>
                <a:sym typeface="Times New Roman" charset="0"/>
              </a:rPr>
              <a:t>. </a:t>
            </a:r>
            <a:r>
              <a:rPr lang="de-DE" sz="1800" dirty="0" err="1">
                <a:latin typeface="Helvetica"/>
                <a:cs typeface="Helvetica"/>
                <a:sym typeface="Times New Roman" charset="0"/>
              </a:rPr>
              <a:t>Quisque</a:t>
            </a:r>
            <a:r>
              <a:rPr lang="de-DE" sz="1800" dirty="0">
                <a:latin typeface="Helvetica"/>
                <a:cs typeface="Helvetica"/>
                <a:sym typeface="Times New Roman" charset="0"/>
              </a:rPr>
              <a:t> </a:t>
            </a:r>
            <a:r>
              <a:rPr lang="de-DE" sz="1800" dirty="0" err="1">
                <a:latin typeface="Helvetica"/>
                <a:cs typeface="Helvetica"/>
                <a:sym typeface="Times New Roman" charset="0"/>
              </a:rPr>
              <a:t>vitae</a:t>
            </a:r>
            <a:r>
              <a:rPr lang="de-DE" sz="1800" dirty="0">
                <a:latin typeface="Helvetica"/>
                <a:cs typeface="Helvetica"/>
                <a:sym typeface="Times New Roman" charset="0"/>
              </a:rPr>
              <a:t> </a:t>
            </a:r>
            <a:r>
              <a:rPr lang="de-DE" sz="1800" dirty="0" err="1">
                <a:latin typeface="Helvetica"/>
                <a:cs typeface="Helvetica"/>
                <a:sym typeface="Times New Roman" charset="0"/>
              </a:rPr>
              <a:t>mollis</a:t>
            </a:r>
            <a:r>
              <a:rPr lang="de-DE" sz="1800" dirty="0">
                <a:latin typeface="Helvetica"/>
                <a:cs typeface="Helvetica"/>
                <a:sym typeface="Times New Roman" charset="0"/>
              </a:rPr>
              <a:t> </a:t>
            </a:r>
            <a:r>
              <a:rPr lang="de-DE" sz="1800" dirty="0" err="1">
                <a:latin typeface="Helvetica"/>
                <a:cs typeface="Helvetica"/>
                <a:sym typeface="Times New Roman" charset="0"/>
              </a:rPr>
              <a:t>diam</a:t>
            </a:r>
            <a:r>
              <a:rPr lang="de-DE" sz="1800" dirty="0">
                <a:latin typeface="Helvetica"/>
                <a:cs typeface="Helvetica"/>
                <a:sym typeface="Times New Roman" charset="0"/>
              </a:rPr>
              <a:t>. </a:t>
            </a:r>
            <a:r>
              <a:rPr lang="de-DE" sz="1800" dirty="0" err="1">
                <a:latin typeface="Helvetica"/>
                <a:cs typeface="Helvetica"/>
                <a:sym typeface="Times New Roman" charset="0"/>
              </a:rPr>
              <a:t>Etiam</a:t>
            </a:r>
            <a:r>
              <a:rPr lang="de-DE" sz="1800" dirty="0">
                <a:latin typeface="Helvetica"/>
                <a:cs typeface="Helvetica"/>
                <a:sym typeface="Times New Roman" charset="0"/>
              </a:rPr>
              <a:t> </a:t>
            </a:r>
            <a:r>
              <a:rPr lang="de-DE" sz="1800" dirty="0" err="1">
                <a:latin typeface="Helvetica"/>
                <a:cs typeface="Helvetica"/>
                <a:sym typeface="Times New Roman" charset="0"/>
              </a:rPr>
              <a:t>suscipit</a:t>
            </a:r>
            <a:r>
              <a:rPr lang="de-DE" sz="1800" dirty="0">
                <a:latin typeface="Helvetica"/>
                <a:cs typeface="Helvetica"/>
                <a:sym typeface="Times New Roman" charset="0"/>
              </a:rPr>
              <a:t> </a:t>
            </a:r>
            <a:r>
              <a:rPr lang="de-DE" sz="1800" dirty="0" err="1">
                <a:latin typeface="Helvetica"/>
                <a:cs typeface="Helvetica"/>
                <a:sym typeface="Times New Roman" charset="0"/>
              </a:rPr>
              <a:t>imperdiet</a:t>
            </a:r>
            <a:r>
              <a:rPr lang="de-DE" sz="1800" dirty="0">
                <a:latin typeface="Helvetica"/>
                <a:cs typeface="Helvetica"/>
                <a:sym typeface="Times New Roman" charset="0"/>
              </a:rPr>
              <a:t> </a:t>
            </a:r>
            <a:r>
              <a:rPr lang="de-DE" sz="1800" dirty="0" err="1">
                <a:latin typeface="Helvetica"/>
                <a:cs typeface="Helvetica"/>
                <a:sym typeface="Times New Roman" charset="0"/>
              </a:rPr>
              <a:t>dui</a:t>
            </a:r>
            <a:r>
              <a:rPr lang="de-DE" sz="1800" dirty="0">
                <a:latin typeface="Helvetica"/>
                <a:cs typeface="Helvetica"/>
                <a:sym typeface="Times New Roman" charset="0"/>
              </a:rPr>
              <a:t>, a </a:t>
            </a:r>
            <a:r>
              <a:rPr lang="de-DE" sz="1800" dirty="0" err="1">
                <a:latin typeface="Helvetica"/>
                <a:cs typeface="Helvetica"/>
                <a:sym typeface="Times New Roman" charset="0"/>
              </a:rPr>
              <a:t>mollis</a:t>
            </a:r>
            <a:r>
              <a:rPr lang="de-DE" sz="1800" dirty="0">
                <a:latin typeface="Helvetica"/>
                <a:cs typeface="Helvetica"/>
                <a:sym typeface="Times New Roman" charset="0"/>
              </a:rPr>
              <a:t> </a:t>
            </a:r>
            <a:r>
              <a:rPr lang="de-DE" sz="1800" dirty="0" err="1">
                <a:latin typeface="Helvetica"/>
                <a:cs typeface="Helvetica"/>
                <a:sym typeface="Times New Roman" charset="0"/>
              </a:rPr>
              <a:t>enim</a:t>
            </a:r>
            <a:r>
              <a:rPr lang="de-DE" sz="1800" dirty="0">
                <a:latin typeface="Helvetica"/>
                <a:cs typeface="Helvetica"/>
                <a:sym typeface="Times New Roman" charset="0"/>
              </a:rPr>
              <a:t> </a:t>
            </a:r>
            <a:r>
              <a:rPr lang="de-DE" sz="1800" dirty="0" err="1">
                <a:latin typeface="Helvetica"/>
                <a:cs typeface="Helvetica"/>
                <a:sym typeface="Times New Roman" charset="0"/>
              </a:rPr>
              <a:t>pretium</a:t>
            </a:r>
            <a:r>
              <a:rPr lang="de-DE" sz="1800" dirty="0">
                <a:latin typeface="Helvetica"/>
                <a:cs typeface="Helvetica"/>
                <a:sym typeface="Times New Roman" charset="0"/>
              </a:rPr>
              <a:t> </a:t>
            </a:r>
            <a:r>
              <a:rPr lang="de-DE" sz="1800" dirty="0" err="1">
                <a:latin typeface="Helvetica"/>
                <a:cs typeface="Helvetica"/>
                <a:sym typeface="Times New Roman" charset="0"/>
              </a:rPr>
              <a:t>eget</a:t>
            </a:r>
            <a:endParaRPr lang="de-DE" sz="1800" dirty="0">
              <a:latin typeface="Helvetica"/>
              <a:cs typeface="Helvetica"/>
            </a:endParaRPr>
          </a:p>
        </p:txBody>
      </p:sp>
      <p:sp>
        <p:nvSpPr>
          <p:cNvPr id="4103" name="AutoShape 7"/>
          <p:cNvSpPr>
            <a:spLocks/>
          </p:cNvSpPr>
          <p:nvPr/>
        </p:nvSpPr>
        <p:spPr bwMode="auto">
          <a:xfrm>
            <a:off x="795988" y="953528"/>
            <a:ext cx="4928267" cy="49320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42845" tIns="42845" rIns="42845" bIns="42845" anchor="ctr"/>
          <a:lstStyle/>
          <a:p>
            <a:pPr algn="l">
              <a:defRPr/>
            </a:pPr>
            <a:r>
              <a:rPr lang="de-DE" sz="2600" b="1" dirty="0">
                <a:latin typeface="Helvetica" charset="0"/>
                <a:cs typeface="Helvetica" charset="0"/>
                <a:sym typeface="Helvetica" charset="0"/>
              </a:rPr>
              <a:t>TITLU</a:t>
            </a:r>
            <a:endParaRPr lang="de-DE" sz="2600" dirty="0">
              <a:cs typeface="Gill Sans" charset="0"/>
            </a:endParaRPr>
          </a:p>
        </p:txBody>
      </p:sp>
      <p:sp>
        <p:nvSpPr>
          <p:cNvPr id="4104" name="AutoShape 8"/>
          <p:cNvSpPr>
            <a:spLocks/>
          </p:cNvSpPr>
          <p:nvPr/>
        </p:nvSpPr>
        <p:spPr bwMode="auto">
          <a:xfrm>
            <a:off x="6423125" y="997956"/>
            <a:ext cx="4926363" cy="23993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1800" dirty="0">
                <a:latin typeface="Helvetica"/>
                <a:cs typeface="Helvetica"/>
                <a:sym typeface="Times New Roman" charset="0"/>
              </a:rP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quis sodales diam.</a:t>
            </a:r>
            <a:endParaRPr lang="de-DE" sz="1800" dirty="0">
              <a:latin typeface="Helvetica"/>
              <a:cs typeface="Helvetica"/>
            </a:endParaRPr>
          </a:p>
        </p:txBody>
      </p:sp>
      <p:sp>
        <p:nvSpPr>
          <p:cNvPr id="4105" name="AutoShape 9"/>
          <p:cNvSpPr>
            <a:spLocks/>
          </p:cNvSpPr>
          <p:nvPr/>
        </p:nvSpPr>
        <p:spPr bwMode="auto">
          <a:xfrm>
            <a:off x="6423125" y="6055715"/>
            <a:ext cx="4926363" cy="702678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1800" dirty="0">
                <a:latin typeface="Helvetica"/>
                <a:cs typeface="Helvetica"/>
                <a:sym typeface="Times New Roman" charset="0"/>
              </a:rPr>
              <a:t>Vestibulum diam elit, convallis et sodales et, laoreet ac tellus. Phasellus ornare, dolor non sagittis aliquam, eros urna laoreet massa, in ornare lorem tellus sed justo. Etiam nec metus nisl, id elementum metus. Phasellus interdum, lacus sed tristique pellentesque, justo sapien interdum velit, ac condimentum lectus purus id magna. Curabitur felis dolor, ullamcorper eu tempus eu, malesuada in nisi. Fusce et adipiscing nibh. </a:t>
            </a:r>
            <a:endParaRPr lang="de-DE" sz="1800" dirty="0">
              <a:latin typeface="Helvetica"/>
              <a:cs typeface="Helvetica"/>
            </a:endParaRPr>
          </a:p>
        </p:txBody>
      </p:sp>
      <p:sp>
        <p:nvSpPr>
          <p:cNvPr id="4106" name="AutoShape 10"/>
          <p:cNvSpPr>
            <a:spLocks/>
          </p:cNvSpPr>
          <p:nvPr/>
        </p:nvSpPr>
        <p:spPr bwMode="auto">
          <a:xfrm>
            <a:off x="17675495" y="4913685"/>
            <a:ext cx="4926364" cy="380130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1919" b="1" dirty="0">
                <a:latin typeface="Helvetica"/>
                <a:cs typeface="Helvetica"/>
                <a:sym typeface="Times New Roman" charset="0"/>
              </a:rPr>
              <a:t>Tabele.</a:t>
            </a:r>
            <a:endParaRPr lang="de-DE" sz="6957" dirty="0">
              <a:latin typeface="Helvetica"/>
              <a:cs typeface="Helvetica"/>
            </a:endParaRPr>
          </a:p>
        </p:txBody>
      </p:sp>
      <p:sp>
        <p:nvSpPr>
          <p:cNvPr id="4107" name="AutoShape 11"/>
          <p:cNvSpPr>
            <a:spLocks/>
          </p:cNvSpPr>
          <p:nvPr/>
        </p:nvSpPr>
        <p:spPr bwMode="auto">
          <a:xfrm>
            <a:off x="6423125" y="9375403"/>
            <a:ext cx="4926363" cy="23993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1919" b="1" dirty="0">
                <a:latin typeface="Helvetica"/>
                <a:cs typeface="Helvetica"/>
                <a:sym typeface="Times New Roman" charset="0"/>
              </a:rPr>
              <a:t>Fig.</a:t>
            </a:r>
            <a:endParaRPr lang="de-DE" sz="6957" dirty="0">
              <a:latin typeface="Helvetica"/>
              <a:cs typeface="Helvetica"/>
            </a:endParaRPr>
          </a:p>
        </p:txBody>
      </p:sp>
      <p:sp>
        <p:nvSpPr>
          <p:cNvPr id="4108" name="AutoShape 12"/>
          <p:cNvSpPr>
            <a:spLocks/>
          </p:cNvSpPr>
          <p:nvPr/>
        </p:nvSpPr>
        <p:spPr bwMode="auto">
          <a:xfrm>
            <a:off x="12048358" y="997956"/>
            <a:ext cx="4928268" cy="1113276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1800" dirty="0">
                <a:latin typeface="Helvetica"/>
                <a:cs typeface="Helvetica"/>
                <a:sym typeface="Times New Roman" charset="0"/>
              </a:rP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Nulla facilisi. Maecenas eleifend libero vel magna elementum sed pretium dui ultrices. Aenean ante magna, dictum ut vestibulum vitae, ultricies in risus. Aliquam enim ligula, commodo sed hendrerit in, sagittis nec augue. In pellentesque massa at purus tincidunt gravida. Nunc consectetur, nunc ac elementum ullamcorper, eros tellus dictum leo, consectetur cursus diam arcu ut quam. Aenean pretium tortor vel turpis rhoncus in pretium eros varius. Aliquam erat volutpat. Integer lacinia, turpis sed feugiat sagittis, tortor elit feugiat justo, id porta arcu mi quis risus. Nulla ut rutrum lectus. Cras facilisis porta urna id rutrum.</a:t>
            </a:r>
          </a:p>
          <a:p>
            <a:pPr algn="just">
              <a:lnSpc>
                <a:spcPct val="110000"/>
              </a:lnSpc>
              <a:defRPr/>
            </a:pPr>
            <a:endParaRPr lang="de-DE" sz="1800" dirty="0">
              <a:latin typeface="Times New Roman" charset="0"/>
              <a:cs typeface="Times New Roman" charset="0"/>
              <a:sym typeface="Times New Roman" charset="0"/>
            </a:endParaRPr>
          </a:p>
          <a:p>
            <a:pPr algn="just">
              <a:lnSpc>
                <a:spcPct val="110000"/>
              </a:lnSpc>
              <a:defRPr/>
            </a:pPr>
            <a:r>
              <a:rPr lang="de-DE" sz="1800" dirty="0">
                <a:latin typeface="Helvetica"/>
                <a:cs typeface="Helvetica"/>
                <a:sym typeface="Times New Roman" charset="0"/>
              </a:rPr>
              <a:t>Nunc nec sagittis felis. Sed mattis dignissim nibh nec sollicitudin. Cras ac massa massa. Quisque vitae mollis diam. Etiam suscipit imperdiet dui, a mollis enim </a:t>
            </a:r>
            <a:r>
              <a:rPr lang="de-DE" sz="1800" dirty="0" err="1">
                <a:latin typeface="Helvetica"/>
                <a:cs typeface="Helvetica"/>
                <a:sym typeface="Times New Roman" charset="0"/>
              </a:rPr>
              <a:t>pretium</a:t>
            </a:r>
            <a:r>
              <a:rPr lang="de-DE" sz="1800" dirty="0">
                <a:latin typeface="Helvetica"/>
                <a:cs typeface="Helvetica"/>
                <a:sym typeface="Times New Roman" charset="0"/>
              </a:rPr>
              <a:t> </a:t>
            </a:r>
            <a:r>
              <a:rPr lang="de-DE" sz="1800" dirty="0" err="1">
                <a:latin typeface="Helvetica"/>
                <a:cs typeface="Helvetica"/>
                <a:sym typeface="Times New Roman" charset="0"/>
              </a:rPr>
              <a:t>eget</a:t>
            </a:r>
            <a:r>
              <a:rPr lang="de-DE" sz="1800" dirty="0">
                <a:latin typeface="Helvetica"/>
                <a:cs typeface="Helvetica"/>
                <a:sym typeface="Times New Roman" charset="0"/>
              </a:rPr>
              <a:t>. </a:t>
            </a:r>
            <a:r>
              <a:rPr lang="de-DE" sz="1800" dirty="0" err="1">
                <a:latin typeface="Helvetica"/>
                <a:cs typeface="Helvetica"/>
                <a:sym typeface="Times New Roman" charset="0"/>
              </a:rPr>
              <a:t>Nunc</a:t>
            </a:r>
            <a:r>
              <a:rPr lang="de-DE" sz="1800" dirty="0">
                <a:latin typeface="Helvetica"/>
                <a:cs typeface="Helvetica"/>
                <a:sym typeface="Times New Roman" charset="0"/>
              </a:rPr>
              <a:t> </a:t>
            </a:r>
            <a:r>
              <a:rPr lang="de-DE" sz="1800" dirty="0" err="1">
                <a:latin typeface="Helvetica"/>
                <a:cs typeface="Helvetica"/>
                <a:sym typeface="Times New Roman" charset="0"/>
              </a:rPr>
              <a:t>nec</a:t>
            </a:r>
            <a:r>
              <a:rPr lang="de-DE" sz="1800" dirty="0">
                <a:latin typeface="Helvetica"/>
                <a:cs typeface="Helvetica"/>
                <a:sym typeface="Times New Roman" charset="0"/>
              </a:rPr>
              <a:t> </a:t>
            </a:r>
            <a:r>
              <a:rPr lang="de-DE" sz="1800" dirty="0" err="1">
                <a:latin typeface="Helvetica"/>
                <a:cs typeface="Helvetica"/>
                <a:sym typeface="Times New Roman" charset="0"/>
              </a:rPr>
              <a:t>sagittis</a:t>
            </a:r>
            <a:r>
              <a:rPr lang="de-DE" sz="1800" dirty="0">
                <a:latin typeface="Helvetica"/>
                <a:cs typeface="Helvetica"/>
                <a:sym typeface="Times New Roman" charset="0"/>
              </a:rPr>
              <a:t> </a:t>
            </a:r>
            <a:r>
              <a:rPr lang="de-DE" sz="1800" dirty="0" err="1">
                <a:latin typeface="Helvetica"/>
                <a:cs typeface="Helvetica"/>
                <a:sym typeface="Times New Roman" charset="0"/>
              </a:rPr>
              <a:t>felis</a:t>
            </a:r>
            <a:r>
              <a:rPr lang="de-DE" sz="1800" dirty="0">
                <a:latin typeface="Helvetica"/>
                <a:cs typeface="Helvetica"/>
                <a:sym typeface="Times New Roman" charset="0"/>
              </a:rPr>
              <a:t>. </a:t>
            </a:r>
            <a:r>
              <a:rPr lang="de-DE" sz="1800" dirty="0" err="1">
                <a:latin typeface="Helvetica"/>
                <a:cs typeface="Helvetica"/>
                <a:sym typeface="Times New Roman" charset="0"/>
              </a:rPr>
              <a:t>Sed</a:t>
            </a:r>
            <a:r>
              <a:rPr lang="de-DE" sz="1800" dirty="0">
                <a:latin typeface="Helvetica"/>
                <a:cs typeface="Helvetica"/>
                <a:sym typeface="Times New Roman" charset="0"/>
              </a:rPr>
              <a:t> </a:t>
            </a:r>
            <a:r>
              <a:rPr lang="de-DE" sz="1800" dirty="0" err="1">
                <a:latin typeface="Helvetica"/>
                <a:cs typeface="Helvetica"/>
                <a:sym typeface="Times New Roman" charset="0"/>
              </a:rPr>
              <a:t>mattis</a:t>
            </a:r>
            <a:r>
              <a:rPr lang="de-DE" sz="1800" dirty="0">
                <a:latin typeface="Helvetica"/>
                <a:cs typeface="Helvetica"/>
                <a:sym typeface="Times New Roman" charset="0"/>
              </a:rPr>
              <a:t> </a:t>
            </a:r>
            <a:r>
              <a:rPr lang="de-DE" sz="1800" dirty="0" err="1">
                <a:latin typeface="Helvetica"/>
                <a:cs typeface="Helvetica"/>
                <a:sym typeface="Times New Roman" charset="0"/>
              </a:rPr>
              <a:t>dignissim</a:t>
            </a:r>
            <a:r>
              <a:rPr lang="de-DE" sz="1800" dirty="0">
                <a:latin typeface="Helvetica"/>
                <a:cs typeface="Helvetica"/>
                <a:sym typeface="Times New Roman" charset="0"/>
              </a:rPr>
              <a:t> </a:t>
            </a:r>
            <a:r>
              <a:rPr lang="de-DE" sz="1800" dirty="0" err="1">
                <a:latin typeface="Helvetica"/>
                <a:cs typeface="Helvetica"/>
                <a:sym typeface="Times New Roman" charset="0"/>
              </a:rPr>
              <a:t>nibh</a:t>
            </a:r>
            <a:r>
              <a:rPr lang="de-DE" sz="1800" dirty="0">
                <a:latin typeface="Helvetica"/>
                <a:cs typeface="Helvetica"/>
                <a:sym typeface="Times New Roman" charset="0"/>
              </a:rPr>
              <a:t> </a:t>
            </a:r>
            <a:r>
              <a:rPr lang="de-DE" sz="1800" dirty="0" err="1">
                <a:latin typeface="Helvetica"/>
                <a:cs typeface="Helvetica"/>
                <a:sym typeface="Times New Roman" charset="0"/>
              </a:rPr>
              <a:t>nec</a:t>
            </a:r>
            <a:r>
              <a:rPr lang="de-DE" sz="1800" dirty="0">
                <a:latin typeface="Helvetica"/>
                <a:cs typeface="Helvetica"/>
                <a:sym typeface="Times New Roman" charset="0"/>
              </a:rPr>
              <a:t> </a:t>
            </a:r>
            <a:r>
              <a:rPr lang="de-DE" sz="1800" dirty="0" err="1">
                <a:latin typeface="Helvetica"/>
                <a:cs typeface="Helvetica"/>
                <a:sym typeface="Times New Roman" charset="0"/>
              </a:rPr>
              <a:t>sollicitudin</a:t>
            </a:r>
            <a:r>
              <a:rPr lang="de-DE" sz="1800" dirty="0">
                <a:latin typeface="Helvetica"/>
                <a:cs typeface="Helvetica"/>
                <a:sym typeface="Times New Roman" charset="0"/>
              </a:rPr>
              <a:t>. </a:t>
            </a:r>
            <a:r>
              <a:rPr lang="de-DE" sz="1800" dirty="0" err="1">
                <a:latin typeface="Helvetica"/>
                <a:cs typeface="Helvetica"/>
                <a:sym typeface="Times New Roman" charset="0"/>
              </a:rPr>
              <a:t>Cras</a:t>
            </a:r>
            <a:r>
              <a:rPr lang="de-DE" sz="1800" dirty="0">
                <a:latin typeface="Helvetica"/>
                <a:cs typeface="Helvetica"/>
                <a:sym typeface="Times New Roman" charset="0"/>
              </a:rPr>
              <a:t> </a:t>
            </a:r>
            <a:r>
              <a:rPr lang="de-DE" sz="1800" dirty="0" err="1">
                <a:latin typeface="Helvetica"/>
                <a:cs typeface="Helvetica"/>
                <a:sym typeface="Times New Roman" charset="0"/>
              </a:rPr>
              <a:t>ac</a:t>
            </a:r>
            <a:r>
              <a:rPr lang="de-DE" sz="1800" dirty="0">
                <a:latin typeface="Helvetica"/>
                <a:cs typeface="Helvetica"/>
                <a:sym typeface="Times New Roman" charset="0"/>
              </a:rPr>
              <a:t> </a:t>
            </a:r>
            <a:r>
              <a:rPr lang="de-DE" sz="1800" dirty="0" err="1">
                <a:latin typeface="Helvetica"/>
                <a:cs typeface="Helvetica"/>
                <a:sym typeface="Times New Roman" charset="0"/>
              </a:rPr>
              <a:t>massa</a:t>
            </a:r>
            <a:r>
              <a:rPr lang="de-DE" sz="1800" dirty="0">
                <a:latin typeface="Helvetica"/>
                <a:cs typeface="Helvetica"/>
                <a:sym typeface="Times New Roman" charset="0"/>
              </a:rPr>
              <a:t> </a:t>
            </a:r>
            <a:r>
              <a:rPr lang="de-DE" sz="1800" dirty="0" err="1">
                <a:latin typeface="Helvetica"/>
                <a:cs typeface="Helvetica"/>
                <a:sym typeface="Times New Roman" charset="0"/>
              </a:rPr>
              <a:t>massa</a:t>
            </a:r>
            <a:r>
              <a:rPr lang="de-DE" sz="1800" dirty="0">
                <a:latin typeface="Helvetica"/>
                <a:cs typeface="Helvetica"/>
                <a:sym typeface="Times New Roman" charset="0"/>
              </a:rPr>
              <a:t>. </a:t>
            </a:r>
            <a:r>
              <a:rPr lang="de-DE" sz="1800" dirty="0" err="1">
                <a:latin typeface="Helvetica"/>
                <a:cs typeface="Helvetica"/>
                <a:sym typeface="Times New Roman" charset="0"/>
              </a:rPr>
              <a:t>Quisque</a:t>
            </a:r>
            <a:r>
              <a:rPr lang="de-DE" sz="1800" dirty="0">
                <a:latin typeface="Helvetica"/>
                <a:cs typeface="Helvetica"/>
                <a:sym typeface="Times New Roman" charset="0"/>
              </a:rPr>
              <a:t> </a:t>
            </a:r>
            <a:r>
              <a:rPr lang="de-DE" sz="1800" dirty="0" err="1">
                <a:latin typeface="Helvetica"/>
                <a:cs typeface="Helvetica"/>
                <a:sym typeface="Times New Roman" charset="0"/>
              </a:rPr>
              <a:t>vitae</a:t>
            </a:r>
            <a:r>
              <a:rPr lang="de-DE" sz="1800" dirty="0">
                <a:latin typeface="Helvetica"/>
                <a:cs typeface="Helvetica"/>
                <a:sym typeface="Times New Roman" charset="0"/>
              </a:rPr>
              <a:t> </a:t>
            </a:r>
            <a:r>
              <a:rPr lang="de-DE" sz="1800" dirty="0" err="1">
                <a:latin typeface="Helvetica"/>
                <a:cs typeface="Helvetica"/>
                <a:sym typeface="Times New Roman" charset="0"/>
              </a:rPr>
              <a:t>mollis</a:t>
            </a:r>
            <a:r>
              <a:rPr lang="de-DE" sz="1800" dirty="0">
                <a:latin typeface="Helvetica"/>
                <a:cs typeface="Helvetica"/>
                <a:sym typeface="Times New Roman" charset="0"/>
              </a:rPr>
              <a:t> </a:t>
            </a:r>
            <a:r>
              <a:rPr lang="de-DE" sz="1800" dirty="0" err="1">
                <a:latin typeface="Helvetica"/>
                <a:cs typeface="Helvetica"/>
                <a:sym typeface="Times New Roman" charset="0"/>
              </a:rPr>
              <a:t>diam</a:t>
            </a:r>
            <a:r>
              <a:rPr lang="de-DE" sz="1800" dirty="0">
                <a:latin typeface="Helvetica"/>
                <a:cs typeface="Helvetica"/>
                <a:sym typeface="Times New Roman" charset="0"/>
              </a:rPr>
              <a:t>. Etiam suscipit imperdiet dui, a mollis enim pretium eget. </a:t>
            </a:r>
            <a:endParaRPr lang="de-DE" sz="1800" dirty="0">
              <a:latin typeface="Helvetica"/>
              <a:cs typeface="Helvetica"/>
            </a:endParaRPr>
          </a:p>
        </p:txBody>
      </p:sp>
      <p:sp>
        <p:nvSpPr>
          <p:cNvPr id="4109" name="AutoShape 13"/>
          <p:cNvSpPr>
            <a:spLocks/>
          </p:cNvSpPr>
          <p:nvPr/>
        </p:nvSpPr>
        <p:spPr bwMode="auto">
          <a:xfrm>
            <a:off x="17675495" y="8154045"/>
            <a:ext cx="4926364" cy="343899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1800" dirty="0">
                <a:latin typeface="Helvetica"/>
                <a:cs typeface="Helvetica"/>
                <a:sym typeface="Times New Roman" charset="0"/>
              </a:rPr>
              <a:t>Vestibulum diam elit, convallis et sodales et, laoreet ac tellus. Phasellus ornare, dolor non sagittis aliquam, eros urna laoreet massa, in ornare lorem tellus sed justo. Etiam nec metus nisl, id elementum metus. Phasellus interdum, lacus sed tristique pellentesque, justo sapien interdum velit, ac condimentum lectus purus id magna. Curabitur felis dolor, ullamcorper eu tempus eu, malesuada in nisi. Fusce et adipiscing nibh. Proin lacus nisi, facilisis at fermentum quis, faucibus sed </a:t>
            </a:r>
            <a:r>
              <a:rPr lang="de-DE" sz="1800" dirty="0" err="1">
                <a:latin typeface="Helvetica"/>
                <a:cs typeface="Helvetica"/>
                <a:sym typeface="Times New Roman" charset="0"/>
              </a:rPr>
              <a:t>turpis</a:t>
            </a:r>
            <a:r>
              <a:rPr lang="de-DE" sz="1800" dirty="0">
                <a:latin typeface="Helvetica"/>
                <a:cs typeface="Helvetica"/>
                <a:sym typeface="Times New Roman" charset="0"/>
              </a:rPr>
              <a:t>.</a:t>
            </a:r>
            <a:endParaRPr lang="de-DE" sz="1800" dirty="0">
              <a:latin typeface="Helvetica"/>
              <a:cs typeface="Helvetica"/>
            </a:endParaRPr>
          </a:p>
        </p:txBody>
      </p:sp>
      <p:sp>
        <p:nvSpPr>
          <p:cNvPr id="4110" name="AutoShape 14"/>
          <p:cNvSpPr>
            <a:spLocks/>
          </p:cNvSpPr>
          <p:nvPr/>
        </p:nvSpPr>
        <p:spPr bwMode="auto">
          <a:xfrm>
            <a:off x="17675495" y="953527"/>
            <a:ext cx="4926364" cy="144629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1919" b="1" dirty="0">
                <a:latin typeface="Helvetica"/>
                <a:cs typeface="Helvetica"/>
                <a:sym typeface="Times New Roman" charset="0"/>
              </a:rPr>
              <a:t>Tabele.</a:t>
            </a:r>
            <a:endParaRPr lang="de-DE" sz="6957" dirty="0">
              <a:latin typeface="Helvetica"/>
              <a:cs typeface="Helvetica"/>
            </a:endParaRPr>
          </a:p>
        </p:txBody>
      </p:sp>
      <p:sp>
        <p:nvSpPr>
          <p:cNvPr id="4111" name="AutoShape 15"/>
          <p:cNvSpPr>
            <a:spLocks/>
          </p:cNvSpPr>
          <p:nvPr/>
        </p:nvSpPr>
        <p:spPr bwMode="auto">
          <a:xfrm>
            <a:off x="17673591" y="2481407"/>
            <a:ext cx="4928268" cy="272031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1800" dirty="0">
                <a:latin typeface="Helvetica"/>
                <a:cs typeface="Helvetica"/>
                <a:sym typeface="Times New Roman" charset="0"/>
              </a:rP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quis sodales diam.</a:t>
            </a:r>
            <a:endParaRPr lang="de-DE" sz="6600" dirty="0">
              <a:latin typeface="Helvetica"/>
              <a:cs typeface="Helvetica"/>
            </a:endParaRPr>
          </a:p>
        </p:txBody>
      </p:sp>
      <p:pic>
        <p:nvPicPr>
          <p:cNvPr id="3" name="Picture 2" descr="A black background with text and a logo&#10;&#10;AI-generated content may be incorrect.">
            <a:extLst>
              <a:ext uri="{FF2B5EF4-FFF2-40B4-BE49-F238E27FC236}">
                <a16:creationId xmlns:a16="http://schemas.microsoft.com/office/drawing/2014/main" id="{05F71DB1-8446-0883-0F8D-0AFBBB5D39DC}"/>
              </a:ext>
            </a:extLst>
          </p:cNvPr>
          <p:cNvPicPr>
            <a:picLocks noChangeAspect="1"/>
          </p:cNvPicPr>
          <p:nvPr/>
        </p:nvPicPr>
        <p:blipFill>
          <a:blip r:embed="rId3"/>
          <a:stretch>
            <a:fillRect/>
          </a:stretch>
        </p:blipFill>
        <p:spPr>
          <a:xfrm>
            <a:off x="15345328" y="12100473"/>
            <a:ext cx="2601941" cy="1039265"/>
          </a:xfrm>
          <a:prstGeom prst="rect">
            <a:avLst/>
          </a:prstGeom>
        </p:spPr>
      </p:pic>
      <p:pic>
        <p:nvPicPr>
          <p:cNvPr id="5" name="Picture 4" descr="A black background with text and a symbol&#10;&#10;AI-generated content may be incorrect.">
            <a:extLst>
              <a:ext uri="{FF2B5EF4-FFF2-40B4-BE49-F238E27FC236}">
                <a16:creationId xmlns:a16="http://schemas.microsoft.com/office/drawing/2014/main" id="{D16F3167-FDF0-60C4-39C7-8BAEA0119266}"/>
              </a:ext>
            </a:extLst>
          </p:cNvPr>
          <p:cNvPicPr>
            <a:picLocks noChangeAspect="1"/>
          </p:cNvPicPr>
          <p:nvPr/>
        </p:nvPicPr>
        <p:blipFill>
          <a:blip r:embed="rId4"/>
          <a:stretch>
            <a:fillRect/>
          </a:stretch>
        </p:blipFill>
        <p:spPr>
          <a:xfrm>
            <a:off x="20772883" y="12125419"/>
            <a:ext cx="2422496" cy="996370"/>
          </a:xfrm>
          <a:prstGeom prst="rect">
            <a:avLst/>
          </a:prstGeom>
        </p:spPr>
      </p:pic>
      <p:pic>
        <p:nvPicPr>
          <p:cNvPr id="7" name="Picture 6" descr="A blue and black logo&#10;&#10;AI-generated content may be incorrect.">
            <a:extLst>
              <a:ext uri="{FF2B5EF4-FFF2-40B4-BE49-F238E27FC236}">
                <a16:creationId xmlns:a16="http://schemas.microsoft.com/office/drawing/2014/main" id="{83EE7424-D659-B356-D71E-DC61001E4562}"/>
              </a:ext>
            </a:extLst>
          </p:cNvPr>
          <p:cNvPicPr>
            <a:picLocks noChangeAspect="1"/>
          </p:cNvPicPr>
          <p:nvPr/>
        </p:nvPicPr>
        <p:blipFill>
          <a:blip r:embed="rId5"/>
          <a:stretch>
            <a:fillRect/>
          </a:stretch>
        </p:blipFill>
        <p:spPr>
          <a:xfrm>
            <a:off x="18917913" y="12080183"/>
            <a:ext cx="1219812" cy="1091575"/>
          </a:xfrm>
          <a:prstGeom prst="rect">
            <a:avLst/>
          </a:prstGeom>
        </p:spPr>
      </p:pic>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Office-Design">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Design">
      <a:majorFont>
        <a:latin typeface="Helvetica"/>
        <a:ea typeface="ＭＳ Ｐゴシック"/>
        <a:cs typeface="Helvetica"/>
      </a:majorFont>
      <a:minorFont>
        <a:latin typeface="Helvetica"/>
        <a:ea typeface="ＭＳ Ｐゴシック"/>
        <a:cs typeface="Helvetic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lnDef>
  </a:objectDefaults>
  <a:extraClrSchemeLst/>
</a:theme>
</file>

<file path=ppt/theme/theme2.xml><?xml version="1.0" encoding="utf-8"?>
<a:theme xmlns:a="http://schemas.openxmlformats.org/drawingml/2006/main" name="1_Office-Design">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Design">
      <a:majorFont>
        <a:latin typeface="Helvetica"/>
        <a:ea typeface="ＭＳ Ｐゴシック"/>
        <a:cs typeface="Helvetica"/>
      </a:majorFont>
      <a:minorFont>
        <a:latin typeface="Helvetica"/>
        <a:ea typeface="ＭＳ Ｐゴシック"/>
        <a:cs typeface="Helvetic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896</Words>
  <Application>Microsoft Office PowerPoint</Application>
  <PresentationFormat>Custom</PresentationFormat>
  <Paragraphs>18</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Calibri</vt:lpstr>
      <vt:lpstr>Gill Sans</vt:lpstr>
      <vt:lpstr>Helvetica</vt:lpstr>
      <vt:lpstr>Lucida Grande</vt:lpstr>
      <vt:lpstr>Times New Roman</vt:lpstr>
      <vt:lpstr>Office-Design</vt:lpstr>
      <vt:lpstr>1_Office-Design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Rares Birlutiu</dc:creator>
  <cp:lastModifiedBy>Vig Vivien</cp:lastModifiedBy>
  <cp:revision>14</cp:revision>
  <dcterms:modified xsi:type="dcterms:W3CDTF">2025-03-18T07:58:14Z</dcterms:modified>
</cp:coreProperties>
</file>